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9" r:id="rId3"/>
    <p:sldId id="260" r:id="rId4"/>
    <p:sldId id="261" r:id="rId5"/>
    <p:sldId id="278" r:id="rId6"/>
    <p:sldId id="271" r:id="rId7"/>
    <p:sldId id="291" r:id="rId8"/>
    <p:sldId id="280" r:id="rId9"/>
    <p:sldId id="279" r:id="rId10"/>
    <p:sldId id="282" r:id="rId11"/>
    <p:sldId id="268" r:id="rId12"/>
    <p:sldId id="285" r:id="rId13"/>
    <p:sldId id="284" r:id="rId14"/>
    <p:sldId id="290" r:id="rId15"/>
    <p:sldId id="283" r:id="rId16"/>
    <p:sldId id="287" r:id="rId17"/>
    <p:sldId id="288" r:id="rId18"/>
    <p:sldId id="277" r:id="rId19"/>
    <p:sldId id="292" r:id="rId20"/>
    <p:sldId id="269" r:id="rId21"/>
    <p:sldId id="289" r:id="rId22"/>
    <p:sldId id="267" r:id="rId23"/>
    <p:sldId id="270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000"/>
    <a:srgbClr val="FF0000"/>
    <a:srgbClr val="CC66FF"/>
    <a:srgbClr val="FFFF00"/>
    <a:srgbClr val="66FF66"/>
    <a:srgbClr val="FF00FF"/>
    <a:srgbClr val="FFCC66"/>
    <a:srgbClr val="8000FF"/>
    <a:srgbClr val="000080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051" autoAdjust="0"/>
  </p:normalViewPr>
  <p:slideViewPr>
    <p:cSldViewPr snapToGrid="0" snapToObjects="1">
      <p:cViewPr varScale="1">
        <p:scale>
          <a:sx n="62" d="100"/>
          <a:sy n="62" d="100"/>
        </p:scale>
        <p:origin x="-18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96224136"/>
        <c:axId val="1896229704"/>
      </c:scatterChart>
      <c:valAx>
        <c:axId val="1896224136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Infection</a:t>
                </a:r>
                <a:r>
                  <a:rPr lang="en-US" baseline="0" dirty="0" smtClean="0"/>
                  <a:t> Rate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896229704"/>
        <c:crosses val="autoZero"/>
        <c:crossBetween val="midCat"/>
      </c:valAx>
      <c:valAx>
        <c:axId val="1896229704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Population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896224136"/>
        <c:crosses val="autoZero"/>
        <c:crossBetween val="midCat"/>
      </c:valAx>
    </c:plotArea>
    <c:plotVisOnly val="1"/>
    <c:dispBlanksAs val="gap"/>
    <c:showDLblsOverMax val="0"/>
  </c:chart>
  <c:spPr>
    <a:ln>
      <a:solidFill>
        <a:schemeClr val="tx1">
          <a:tint val="75000"/>
          <a:shade val="95000"/>
          <a:satMod val="105000"/>
        </a:schemeClr>
      </a:solidFill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06437736949548"/>
          <c:y val="0.0583654793466053"/>
          <c:w val="0.779878973461651"/>
          <c:h val="0.843357977075818"/>
        </c:manualLayout>
      </c:layout>
      <c:area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Features</c:v>
                </c:pt>
              </c:strCache>
            </c:strRef>
          </c:tx>
          <c:cat>
            <c:strRef>
              <c:f>Sheet1!$B$1:$H$1</c:f>
              <c:strCache>
                <c:ptCount val="7"/>
                <c:pt idx="0">
                  <c:v>Column1</c:v>
                </c:pt>
                <c:pt idx="1">
                  <c:v>Column2</c:v>
                </c:pt>
                <c:pt idx="2">
                  <c:v>Series 3</c:v>
                </c:pt>
                <c:pt idx="3">
                  <c:v>Series 4</c:v>
                </c:pt>
                <c:pt idx="4">
                  <c:v>Series 5</c:v>
                </c:pt>
                <c:pt idx="5">
                  <c:v>Series 6</c:v>
                </c:pt>
                <c:pt idx="6">
                  <c:v>Series 7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50.0</c:v>
                </c:pt>
                <c:pt idx="1">
                  <c:v>500.0</c:v>
                </c:pt>
                <c:pt idx="2">
                  <c:v>2000.0</c:v>
                </c:pt>
                <c:pt idx="3">
                  <c:v>5000.0</c:v>
                </c:pt>
                <c:pt idx="4">
                  <c:v>7000.0</c:v>
                </c:pt>
                <c:pt idx="5">
                  <c:v>8000.0</c:v>
                </c:pt>
                <c:pt idx="6">
                  <c:v>10000.0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96523656"/>
        <c:axId val="1896526664"/>
      </c:areaChart>
      <c:catAx>
        <c:axId val="1896523656"/>
        <c:scaling>
          <c:orientation val="minMax"/>
        </c:scaling>
        <c:delete val="0"/>
        <c:axPos val="b"/>
        <c:majorTickMark val="out"/>
        <c:minorTickMark val="none"/>
        <c:tickLblPos val="none"/>
        <c:crossAx val="1896526664"/>
        <c:crosses val="autoZero"/>
        <c:auto val="1"/>
        <c:lblAlgn val="ctr"/>
        <c:lblOffset val="100"/>
        <c:noMultiLvlLbl val="0"/>
      </c:catAx>
      <c:valAx>
        <c:axId val="1896526664"/>
        <c:scaling>
          <c:orientation val="minMax"/>
          <c:max val="1000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9652365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9C26C1-3A43-2945-9380-4FF0754D278B}" type="doc">
      <dgm:prSet loTypeId="urn:microsoft.com/office/officeart/2005/8/layout/funnel1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6A2A6CC-C322-694D-A33E-98BF9DB6E3B0}">
      <dgm:prSet phldrT="[Text]" custT="1"/>
      <dgm:spPr/>
      <dgm:t>
        <a:bodyPr/>
        <a:lstStyle/>
        <a:p>
          <a:r>
            <a:rPr lang="en-US" sz="1800" dirty="0" smtClean="0"/>
            <a:t>Arts &amp; Humanities</a:t>
          </a:r>
          <a:endParaRPr lang="en-US" sz="1800" dirty="0"/>
        </a:p>
      </dgm:t>
    </dgm:pt>
    <dgm:pt modelId="{688AD22D-D808-924E-95F4-7AFA216D5185}" type="parTrans" cxnId="{8207EC46-D9A6-EE45-BB49-D91B42FB11D2}">
      <dgm:prSet/>
      <dgm:spPr/>
      <dgm:t>
        <a:bodyPr/>
        <a:lstStyle/>
        <a:p>
          <a:endParaRPr lang="en-US"/>
        </a:p>
      </dgm:t>
    </dgm:pt>
    <dgm:pt modelId="{78A1F8CF-A5A9-8C41-B428-96F347A9BD45}" type="sibTrans" cxnId="{8207EC46-D9A6-EE45-BB49-D91B42FB11D2}">
      <dgm:prSet/>
      <dgm:spPr/>
      <dgm:t>
        <a:bodyPr/>
        <a:lstStyle/>
        <a:p>
          <a:endParaRPr lang="en-US"/>
        </a:p>
      </dgm:t>
    </dgm:pt>
    <dgm:pt modelId="{91A665FC-72A3-A744-9108-11FCE92E4D1B}">
      <dgm:prSet phldrT="[Text]" custT="1"/>
      <dgm:spPr/>
      <dgm:t>
        <a:bodyPr/>
        <a:lstStyle/>
        <a:p>
          <a:r>
            <a:rPr lang="en-US" sz="1800" dirty="0" smtClean="0"/>
            <a:t>Science</a:t>
          </a:r>
          <a:endParaRPr lang="en-US" sz="1800" dirty="0"/>
        </a:p>
      </dgm:t>
    </dgm:pt>
    <dgm:pt modelId="{F1655050-A77A-1744-9F68-CDA3358022E3}" type="parTrans" cxnId="{32E0ABD3-B39B-9444-8AAE-C00DFFAAE442}">
      <dgm:prSet/>
      <dgm:spPr/>
      <dgm:t>
        <a:bodyPr/>
        <a:lstStyle/>
        <a:p>
          <a:endParaRPr lang="en-US"/>
        </a:p>
      </dgm:t>
    </dgm:pt>
    <dgm:pt modelId="{C57C88AD-9C77-4049-A142-33B0A3CAC034}" type="sibTrans" cxnId="{32E0ABD3-B39B-9444-8AAE-C00DFFAAE442}">
      <dgm:prSet/>
      <dgm:spPr/>
      <dgm:t>
        <a:bodyPr/>
        <a:lstStyle/>
        <a:p>
          <a:endParaRPr lang="en-US"/>
        </a:p>
      </dgm:t>
    </dgm:pt>
    <dgm:pt modelId="{C26BA44E-8DBD-BC4D-B5C1-C87658152F3D}">
      <dgm:prSet phldrT="[Text]" custT="1"/>
      <dgm:spPr/>
      <dgm:t>
        <a:bodyPr/>
        <a:lstStyle/>
        <a:p>
          <a:r>
            <a:rPr lang="en-US" sz="1800" dirty="0" smtClean="0"/>
            <a:t>Engineering</a:t>
          </a:r>
          <a:endParaRPr lang="en-US" sz="1800" dirty="0"/>
        </a:p>
      </dgm:t>
    </dgm:pt>
    <dgm:pt modelId="{75E69C13-D162-4D4C-A26D-ACAC85E18026}" type="parTrans" cxnId="{C224570F-21C2-2447-B03E-C975A14F967A}">
      <dgm:prSet/>
      <dgm:spPr/>
      <dgm:t>
        <a:bodyPr/>
        <a:lstStyle/>
        <a:p>
          <a:endParaRPr lang="en-US"/>
        </a:p>
      </dgm:t>
    </dgm:pt>
    <dgm:pt modelId="{379DE0AD-5767-7A49-86A9-699D9A3B6DC8}" type="sibTrans" cxnId="{C224570F-21C2-2447-B03E-C975A14F967A}">
      <dgm:prSet/>
      <dgm:spPr/>
      <dgm:t>
        <a:bodyPr/>
        <a:lstStyle/>
        <a:p>
          <a:endParaRPr lang="en-US"/>
        </a:p>
      </dgm:t>
    </dgm:pt>
    <dgm:pt modelId="{851C6208-38C4-384A-850A-D65FE0C46F78}">
      <dgm:prSet phldrT="[Text]" custT="1"/>
      <dgm:spPr/>
      <dgm:t>
        <a:bodyPr/>
        <a:lstStyle/>
        <a:p>
          <a:r>
            <a:rPr lang="en-US" sz="2400" dirty="0" smtClean="0">
              <a:solidFill>
                <a:srgbClr val="FFFFFF"/>
              </a:solidFill>
            </a:rPr>
            <a:t>Targeted Early Adopters</a:t>
          </a:r>
        </a:p>
        <a:p>
          <a:r>
            <a:rPr lang="en-US" sz="2400" dirty="0" smtClean="0">
              <a:solidFill>
                <a:srgbClr val="FFFFFF"/>
              </a:solidFill>
            </a:rPr>
            <a:t>Core Features</a:t>
          </a:r>
          <a:endParaRPr lang="en-US" sz="2400" dirty="0">
            <a:solidFill>
              <a:srgbClr val="FFFFFF"/>
            </a:solidFill>
          </a:endParaRPr>
        </a:p>
      </dgm:t>
    </dgm:pt>
    <dgm:pt modelId="{3D5A9FA5-0668-E640-9CEE-F55B851156F1}" type="parTrans" cxnId="{35018DD2-5C39-7746-AA6A-C69F463DDB88}">
      <dgm:prSet/>
      <dgm:spPr/>
      <dgm:t>
        <a:bodyPr/>
        <a:lstStyle/>
        <a:p>
          <a:endParaRPr lang="en-US"/>
        </a:p>
      </dgm:t>
    </dgm:pt>
    <dgm:pt modelId="{9BBE19D8-3932-9143-BC14-7103F6309CDD}" type="sibTrans" cxnId="{35018DD2-5C39-7746-AA6A-C69F463DDB88}">
      <dgm:prSet/>
      <dgm:spPr/>
      <dgm:t>
        <a:bodyPr/>
        <a:lstStyle/>
        <a:p>
          <a:endParaRPr lang="en-US"/>
        </a:p>
      </dgm:t>
    </dgm:pt>
    <dgm:pt modelId="{BBE72069-7EB7-AE4C-B63D-F8D493425EB6}" type="pres">
      <dgm:prSet presAssocID="{4A9C26C1-3A43-2945-9380-4FF0754D278B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B71864-D8B5-544D-AAD5-05D52EB1AD65}" type="pres">
      <dgm:prSet presAssocID="{4A9C26C1-3A43-2945-9380-4FF0754D278B}" presName="ellipse" presStyleLbl="trBgShp" presStyleIdx="0" presStyleCnt="1"/>
      <dgm:spPr/>
    </dgm:pt>
    <dgm:pt modelId="{7BEF6689-8C99-2548-855B-CEDA80DAC2D1}" type="pres">
      <dgm:prSet presAssocID="{4A9C26C1-3A43-2945-9380-4FF0754D278B}" presName="arrow1" presStyleLbl="fgShp" presStyleIdx="0" presStyleCnt="1"/>
      <dgm:spPr/>
    </dgm:pt>
    <dgm:pt modelId="{16D9B42A-0F3B-184D-8D97-49D2AAA3CA2D}" type="pres">
      <dgm:prSet presAssocID="{4A9C26C1-3A43-2945-9380-4FF0754D278B}" presName="rectangle" presStyleLbl="revTx" presStyleIdx="0" presStyleCnt="1" custScaleX="1388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D2DC1D-F345-E949-9504-1F6F6E2B54CB}" type="pres">
      <dgm:prSet presAssocID="{91A665FC-72A3-A744-9108-11FCE92E4D1B}" presName="item1" presStyleLbl="node1" presStyleIdx="0" presStyleCnt="3" custScaleX="1452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7A79B5-6923-1249-AAAE-ED55F9691DCC}" type="pres">
      <dgm:prSet presAssocID="{C26BA44E-8DBD-BC4D-B5C1-C87658152F3D}" presName="item2" presStyleLbl="node1" presStyleIdx="1" presStyleCnt="3" custLinFactNeighborX="-34668" custLinFactNeighborY="15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BC71A7-5D92-E847-8DA9-A1A69390710D}" type="pres">
      <dgm:prSet presAssocID="{851C6208-38C4-384A-850A-D65FE0C46F78}" presName="item3" presStyleLbl="node1" presStyleIdx="2" presStyleCnt="3" custScaleX="159330" custLinFactNeighborX="61430" custLinFactNeighborY="201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D292AD-FC13-3E47-9F31-6C98CC705D80}" type="pres">
      <dgm:prSet presAssocID="{4A9C26C1-3A43-2945-9380-4FF0754D278B}" presName="funnel" presStyleLbl="trAlignAcc1" presStyleIdx="0" presStyleCnt="1" custScaleX="197064" custLinFactNeighborX="0" custLinFactNeighborY="5506"/>
      <dgm:spPr/>
    </dgm:pt>
  </dgm:ptLst>
  <dgm:cxnLst>
    <dgm:cxn modelId="{BFED0B58-9E6D-3E45-AB71-FF8FD8164F87}" type="presOf" srcId="{26A2A6CC-C322-694D-A33E-98BF9DB6E3B0}" destId="{F9BC71A7-5D92-E847-8DA9-A1A69390710D}" srcOrd="0" destOrd="0" presId="urn:microsoft.com/office/officeart/2005/8/layout/funnel1"/>
    <dgm:cxn modelId="{B688043E-F17F-7545-9DDA-533A75E0D180}" type="presOf" srcId="{C26BA44E-8DBD-BC4D-B5C1-C87658152F3D}" destId="{75D2DC1D-F345-E949-9504-1F6F6E2B54CB}" srcOrd="0" destOrd="0" presId="urn:microsoft.com/office/officeart/2005/8/layout/funnel1"/>
    <dgm:cxn modelId="{8207EC46-D9A6-EE45-BB49-D91B42FB11D2}" srcId="{4A9C26C1-3A43-2945-9380-4FF0754D278B}" destId="{26A2A6CC-C322-694D-A33E-98BF9DB6E3B0}" srcOrd="0" destOrd="0" parTransId="{688AD22D-D808-924E-95F4-7AFA216D5185}" sibTransId="{78A1F8CF-A5A9-8C41-B428-96F347A9BD45}"/>
    <dgm:cxn modelId="{D5F18CA9-54B4-E448-9A96-5ABDE1E4B5D0}" type="presOf" srcId="{851C6208-38C4-384A-850A-D65FE0C46F78}" destId="{16D9B42A-0F3B-184D-8D97-49D2AAA3CA2D}" srcOrd="0" destOrd="0" presId="urn:microsoft.com/office/officeart/2005/8/layout/funnel1"/>
    <dgm:cxn modelId="{E413A54A-0818-194D-B11D-CEF4A479E0D5}" type="presOf" srcId="{91A665FC-72A3-A744-9108-11FCE92E4D1B}" destId="{287A79B5-6923-1249-AAAE-ED55F9691DCC}" srcOrd="0" destOrd="0" presId="urn:microsoft.com/office/officeart/2005/8/layout/funnel1"/>
    <dgm:cxn modelId="{32E0ABD3-B39B-9444-8AAE-C00DFFAAE442}" srcId="{4A9C26C1-3A43-2945-9380-4FF0754D278B}" destId="{91A665FC-72A3-A744-9108-11FCE92E4D1B}" srcOrd="1" destOrd="0" parTransId="{F1655050-A77A-1744-9F68-CDA3358022E3}" sibTransId="{C57C88AD-9C77-4049-A142-33B0A3CAC034}"/>
    <dgm:cxn modelId="{35018DD2-5C39-7746-AA6A-C69F463DDB88}" srcId="{4A9C26C1-3A43-2945-9380-4FF0754D278B}" destId="{851C6208-38C4-384A-850A-D65FE0C46F78}" srcOrd="3" destOrd="0" parTransId="{3D5A9FA5-0668-E640-9CEE-F55B851156F1}" sibTransId="{9BBE19D8-3932-9143-BC14-7103F6309CDD}"/>
    <dgm:cxn modelId="{C224570F-21C2-2447-B03E-C975A14F967A}" srcId="{4A9C26C1-3A43-2945-9380-4FF0754D278B}" destId="{C26BA44E-8DBD-BC4D-B5C1-C87658152F3D}" srcOrd="2" destOrd="0" parTransId="{75E69C13-D162-4D4C-A26D-ACAC85E18026}" sibTransId="{379DE0AD-5767-7A49-86A9-699D9A3B6DC8}"/>
    <dgm:cxn modelId="{3A1443AD-8017-F042-984A-94AFA4F3FB3F}" type="presOf" srcId="{4A9C26C1-3A43-2945-9380-4FF0754D278B}" destId="{BBE72069-7EB7-AE4C-B63D-F8D493425EB6}" srcOrd="0" destOrd="0" presId="urn:microsoft.com/office/officeart/2005/8/layout/funnel1"/>
    <dgm:cxn modelId="{AEC2102E-9DFE-054E-A311-19FCCB8A6CAB}" type="presParOf" srcId="{BBE72069-7EB7-AE4C-B63D-F8D493425EB6}" destId="{C3B71864-D8B5-544D-AAD5-05D52EB1AD65}" srcOrd="0" destOrd="0" presId="urn:microsoft.com/office/officeart/2005/8/layout/funnel1"/>
    <dgm:cxn modelId="{7CE6D498-133B-474A-9BF0-E39521E77A4A}" type="presParOf" srcId="{BBE72069-7EB7-AE4C-B63D-F8D493425EB6}" destId="{7BEF6689-8C99-2548-855B-CEDA80DAC2D1}" srcOrd="1" destOrd="0" presId="urn:microsoft.com/office/officeart/2005/8/layout/funnel1"/>
    <dgm:cxn modelId="{4336E93E-D193-A640-8B53-A402C0DDFEFF}" type="presParOf" srcId="{BBE72069-7EB7-AE4C-B63D-F8D493425EB6}" destId="{16D9B42A-0F3B-184D-8D97-49D2AAA3CA2D}" srcOrd="2" destOrd="0" presId="urn:microsoft.com/office/officeart/2005/8/layout/funnel1"/>
    <dgm:cxn modelId="{D189AC18-A3C0-5A4A-82E2-F9124DB49F7A}" type="presParOf" srcId="{BBE72069-7EB7-AE4C-B63D-F8D493425EB6}" destId="{75D2DC1D-F345-E949-9504-1F6F6E2B54CB}" srcOrd="3" destOrd="0" presId="urn:microsoft.com/office/officeart/2005/8/layout/funnel1"/>
    <dgm:cxn modelId="{5EDA5A7E-78CD-814D-A2C7-30C4FDECE700}" type="presParOf" srcId="{BBE72069-7EB7-AE4C-B63D-F8D493425EB6}" destId="{287A79B5-6923-1249-AAAE-ED55F9691DCC}" srcOrd="4" destOrd="0" presId="urn:microsoft.com/office/officeart/2005/8/layout/funnel1"/>
    <dgm:cxn modelId="{DCB5AA36-E19C-7C4E-9FA5-0F27589135DB}" type="presParOf" srcId="{BBE72069-7EB7-AE4C-B63D-F8D493425EB6}" destId="{F9BC71A7-5D92-E847-8DA9-A1A69390710D}" srcOrd="5" destOrd="0" presId="urn:microsoft.com/office/officeart/2005/8/layout/funnel1"/>
    <dgm:cxn modelId="{65DF17A5-9BDA-2847-81A1-4B58CE36ED26}" type="presParOf" srcId="{BBE72069-7EB7-AE4C-B63D-F8D493425EB6}" destId="{95D292AD-FC13-3E47-9F31-6C98CC705D80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DCF887-4F74-9E46-A590-0BD8CE556F7C}" type="doc">
      <dgm:prSet loTypeId="urn:microsoft.com/office/officeart/2005/8/layout/StepDownProcess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F90F87E-5F3F-634D-878B-7E0A21C0AD6C}">
      <dgm:prSet phldrT="[Text]" custT="1"/>
      <dgm:spPr/>
      <dgm:t>
        <a:bodyPr/>
        <a:lstStyle/>
        <a:p>
          <a:r>
            <a:rPr lang="en-US" sz="1800" dirty="0" smtClean="0"/>
            <a:t>Early Access Release</a:t>
          </a:r>
          <a:endParaRPr lang="en-US" sz="1800" dirty="0"/>
        </a:p>
      </dgm:t>
    </dgm:pt>
    <dgm:pt modelId="{2355C8C5-2C43-0849-8F6A-50CFEE599286}" type="parTrans" cxnId="{E94D38EF-3ED3-054B-859B-FACDCAEBC2DD}">
      <dgm:prSet/>
      <dgm:spPr/>
      <dgm:t>
        <a:bodyPr/>
        <a:lstStyle/>
        <a:p>
          <a:endParaRPr lang="en-US"/>
        </a:p>
      </dgm:t>
    </dgm:pt>
    <dgm:pt modelId="{7C765594-1CF0-9A4D-8661-6F1A3E922EF7}" type="sibTrans" cxnId="{E94D38EF-3ED3-054B-859B-FACDCAEBC2DD}">
      <dgm:prSet/>
      <dgm:spPr/>
      <dgm:t>
        <a:bodyPr/>
        <a:lstStyle/>
        <a:p>
          <a:endParaRPr lang="en-US"/>
        </a:p>
      </dgm:t>
    </dgm:pt>
    <dgm:pt modelId="{489FB922-4CEA-FB49-B76F-3AB07649F5E6}">
      <dgm:prSet phldrT="[Text]" custT="1"/>
      <dgm:spPr/>
      <dgm:t>
        <a:bodyPr/>
        <a:lstStyle/>
        <a:p>
          <a:r>
            <a:rPr lang="en-US" sz="1800" dirty="0" smtClean="0"/>
            <a:t>Nov 2013</a:t>
          </a:r>
          <a:endParaRPr lang="en-US" sz="1800" dirty="0"/>
        </a:p>
      </dgm:t>
    </dgm:pt>
    <dgm:pt modelId="{218098D4-F04A-144F-A488-02D265D3E541}" type="parTrans" cxnId="{F674D225-BEC3-F642-915D-5A4410D7DF6B}">
      <dgm:prSet/>
      <dgm:spPr/>
      <dgm:t>
        <a:bodyPr/>
        <a:lstStyle/>
        <a:p>
          <a:endParaRPr lang="en-US"/>
        </a:p>
      </dgm:t>
    </dgm:pt>
    <dgm:pt modelId="{2FFC9233-C5D4-A64B-A2FF-0C208EB78DB3}" type="sibTrans" cxnId="{F674D225-BEC3-F642-915D-5A4410D7DF6B}">
      <dgm:prSet/>
      <dgm:spPr/>
      <dgm:t>
        <a:bodyPr/>
        <a:lstStyle/>
        <a:p>
          <a:endParaRPr lang="en-US"/>
        </a:p>
      </dgm:t>
    </dgm:pt>
    <dgm:pt modelId="{0B32EBCB-5D7D-6244-B555-94B57E6E8B3A}">
      <dgm:prSet phldrT="[Text]" custT="1"/>
      <dgm:spPr/>
      <dgm:t>
        <a:bodyPr/>
        <a:lstStyle/>
        <a:p>
          <a:r>
            <a:rPr lang="en-US" sz="1800" dirty="0" smtClean="0"/>
            <a:t>Next Major Release</a:t>
          </a:r>
          <a:endParaRPr lang="en-US" sz="1800" dirty="0"/>
        </a:p>
      </dgm:t>
    </dgm:pt>
    <dgm:pt modelId="{37BBD4B3-C055-2D40-8B3A-433E7BA293D6}" type="parTrans" cxnId="{F1678E92-138B-1A44-8C92-7C51C58F67BE}">
      <dgm:prSet/>
      <dgm:spPr/>
      <dgm:t>
        <a:bodyPr/>
        <a:lstStyle/>
        <a:p>
          <a:endParaRPr lang="en-US"/>
        </a:p>
      </dgm:t>
    </dgm:pt>
    <dgm:pt modelId="{D9D4FDBB-3523-A246-91A9-83DF0D2EC6A9}" type="sibTrans" cxnId="{F1678E92-138B-1A44-8C92-7C51C58F67BE}">
      <dgm:prSet/>
      <dgm:spPr/>
      <dgm:t>
        <a:bodyPr/>
        <a:lstStyle/>
        <a:p>
          <a:endParaRPr lang="en-US"/>
        </a:p>
      </dgm:t>
    </dgm:pt>
    <dgm:pt modelId="{53F2DB97-5ED1-E548-8D04-97D4FE58AFDD}">
      <dgm:prSet phldrT="[Text]" custT="1"/>
      <dgm:spPr/>
      <dgm:t>
        <a:bodyPr/>
        <a:lstStyle/>
        <a:p>
          <a:r>
            <a:rPr lang="en-US" sz="2800" dirty="0" smtClean="0"/>
            <a:t>…</a:t>
          </a:r>
          <a:endParaRPr lang="en-US" sz="2800" dirty="0"/>
        </a:p>
      </dgm:t>
    </dgm:pt>
    <dgm:pt modelId="{0F37E988-7AF2-4B40-8D10-BB82516BFB6A}" type="parTrans" cxnId="{A816D849-8D27-C148-8A06-53A1C0CD07F6}">
      <dgm:prSet/>
      <dgm:spPr/>
      <dgm:t>
        <a:bodyPr/>
        <a:lstStyle/>
        <a:p>
          <a:endParaRPr lang="en-US"/>
        </a:p>
      </dgm:t>
    </dgm:pt>
    <dgm:pt modelId="{D071D582-4231-3540-A322-91148C6ADEBE}" type="sibTrans" cxnId="{A816D849-8D27-C148-8A06-53A1C0CD07F6}">
      <dgm:prSet/>
      <dgm:spPr/>
      <dgm:t>
        <a:bodyPr/>
        <a:lstStyle/>
        <a:p>
          <a:endParaRPr lang="en-US"/>
        </a:p>
      </dgm:t>
    </dgm:pt>
    <dgm:pt modelId="{BC8C88EF-3DC2-784E-B2B5-0A4D3EA243D3}">
      <dgm:prSet phldrT="[Text]" custT="1"/>
      <dgm:spPr/>
      <dgm:t>
        <a:bodyPr/>
        <a:lstStyle/>
        <a:p>
          <a:r>
            <a:rPr lang="en-US" sz="1800" dirty="0" smtClean="0"/>
            <a:t>Point Release Two</a:t>
          </a:r>
          <a:endParaRPr lang="en-US" sz="1800" dirty="0"/>
        </a:p>
      </dgm:t>
    </dgm:pt>
    <dgm:pt modelId="{FED439AB-B592-FE48-8AB8-A2ACC392312C}" type="parTrans" cxnId="{591004B4-6573-5244-AE06-00ABDCB06702}">
      <dgm:prSet/>
      <dgm:spPr/>
      <dgm:t>
        <a:bodyPr/>
        <a:lstStyle/>
        <a:p>
          <a:endParaRPr lang="en-US"/>
        </a:p>
      </dgm:t>
    </dgm:pt>
    <dgm:pt modelId="{B62206D4-FE53-6340-8252-2C7FB6A3BBC6}" type="sibTrans" cxnId="{591004B4-6573-5244-AE06-00ABDCB06702}">
      <dgm:prSet/>
      <dgm:spPr/>
      <dgm:t>
        <a:bodyPr/>
        <a:lstStyle/>
        <a:p>
          <a:endParaRPr lang="en-US"/>
        </a:p>
      </dgm:t>
    </dgm:pt>
    <dgm:pt modelId="{0FA67CB8-B8F3-9449-A027-339C5EC1BCEC}">
      <dgm:prSet phldrT="[Text]" custT="1"/>
      <dgm:spPr/>
      <dgm:t>
        <a:bodyPr/>
        <a:lstStyle/>
        <a:p>
          <a:r>
            <a:rPr lang="en-US" sz="1800" dirty="0" smtClean="0"/>
            <a:t>Point Release One</a:t>
          </a:r>
          <a:endParaRPr lang="en-US" sz="1800" dirty="0"/>
        </a:p>
      </dgm:t>
    </dgm:pt>
    <dgm:pt modelId="{C4B4A645-0703-DF4E-B404-785D00CE9C9C}" type="parTrans" cxnId="{C4BB68D6-5F9F-3447-A875-2FB41AB67E3A}">
      <dgm:prSet/>
      <dgm:spPr/>
      <dgm:t>
        <a:bodyPr/>
        <a:lstStyle/>
        <a:p>
          <a:endParaRPr lang="en-US"/>
        </a:p>
      </dgm:t>
    </dgm:pt>
    <dgm:pt modelId="{E7699EA4-7C25-6A48-B560-776F09478E60}" type="sibTrans" cxnId="{C4BB68D6-5F9F-3447-A875-2FB41AB67E3A}">
      <dgm:prSet/>
      <dgm:spPr/>
      <dgm:t>
        <a:bodyPr/>
        <a:lstStyle/>
        <a:p>
          <a:endParaRPr lang="en-US"/>
        </a:p>
      </dgm:t>
    </dgm:pt>
    <dgm:pt modelId="{B9F3BE6E-BC75-154F-9748-CE02F25DF9CC}">
      <dgm:prSet phldrT="[Text]" custT="1"/>
      <dgm:spPr/>
      <dgm:t>
        <a:bodyPr/>
        <a:lstStyle/>
        <a:p>
          <a:r>
            <a:rPr lang="en-US" sz="1800" dirty="0" smtClean="0"/>
            <a:t>Every 3-4 sprints (6-8 weeks)</a:t>
          </a:r>
          <a:endParaRPr lang="en-US" sz="1800" dirty="0"/>
        </a:p>
      </dgm:t>
    </dgm:pt>
    <dgm:pt modelId="{1B0ACD30-0EEB-1444-95E9-C911EA51906A}" type="parTrans" cxnId="{CA396113-3130-2D47-AA1C-956BFEB91299}">
      <dgm:prSet/>
      <dgm:spPr/>
      <dgm:t>
        <a:bodyPr/>
        <a:lstStyle/>
        <a:p>
          <a:endParaRPr lang="en-US"/>
        </a:p>
      </dgm:t>
    </dgm:pt>
    <dgm:pt modelId="{D8FE6668-9925-E44B-8DC8-DF3F8B40B776}" type="sibTrans" cxnId="{CA396113-3130-2D47-AA1C-956BFEB91299}">
      <dgm:prSet/>
      <dgm:spPr/>
      <dgm:t>
        <a:bodyPr/>
        <a:lstStyle/>
        <a:p>
          <a:endParaRPr lang="en-US"/>
        </a:p>
      </dgm:t>
    </dgm:pt>
    <dgm:pt modelId="{DB92611C-B6D3-FE4C-B581-5622F3F3AEC4}" type="pres">
      <dgm:prSet presAssocID="{DEDCF887-4F74-9E46-A590-0BD8CE556F7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1E9A42C4-4691-5046-BFF8-559B46E5A4A1}" type="pres">
      <dgm:prSet presAssocID="{1F90F87E-5F3F-634D-878B-7E0A21C0AD6C}" presName="composite" presStyleCnt="0"/>
      <dgm:spPr/>
    </dgm:pt>
    <dgm:pt modelId="{02F68C9C-10B8-884E-9884-4B9846DDADB5}" type="pres">
      <dgm:prSet presAssocID="{1F90F87E-5F3F-634D-878B-7E0A21C0AD6C}" presName="bentUpArrow1" presStyleLbl="alignImgPlace1" presStyleIdx="0" presStyleCnt="4"/>
      <dgm:spPr/>
    </dgm:pt>
    <dgm:pt modelId="{130D14E8-0F65-3142-A4E2-3D08ABEDE26B}" type="pres">
      <dgm:prSet presAssocID="{1F90F87E-5F3F-634D-878B-7E0A21C0AD6C}" presName="ParentText" presStyleLbl="node1" presStyleIdx="0" presStyleCnt="5" custScaleX="132826" custScaleY="11353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3F74B6-7FBD-FF43-8768-03C170768175}" type="pres">
      <dgm:prSet presAssocID="{1F90F87E-5F3F-634D-878B-7E0A21C0AD6C}" presName="ChildText" presStyleLbl="revTx" presStyleIdx="0" presStyleCnt="4" custScaleX="226176" custLinFactX="11557" custLinFactNeighborX="100000" custLinFactNeighborY="20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28347D-F255-A446-BE72-4BD523154F78}" type="pres">
      <dgm:prSet presAssocID="{7C765594-1CF0-9A4D-8661-6F1A3E922EF7}" presName="sibTrans" presStyleCnt="0"/>
      <dgm:spPr/>
    </dgm:pt>
    <dgm:pt modelId="{2063D8AA-AB2E-0A48-B5EA-BC95ECD3561B}" type="pres">
      <dgm:prSet presAssocID="{0FA67CB8-B8F3-9449-A027-339C5EC1BCEC}" presName="composite" presStyleCnt="0"/>
      <dgm:spPr/>
    </dgm:pt>
    <dgm:pt modelId="{747BFDD3-DB2C-7E4A-A783-9B8544244418}" type="pres">
      <dgm:prSet presAssocID="{0FA67CB8-B8F3-9449-A027-339C5EC1BCEC}" presName="bentUpArrow1" presStyleLbl="alignImgPlace1" presStyleIdx="1" presStyleCnt="4"/>
      <dgm:spPr/>
    </dgm:pt>
    <dgm:pt modelId="{2B6585E4-5EA0-EB42-8752-35BC063E1033}" type="pres">
      <dgm:prSet presAssocID="{0FA67CB8-B8F3-9449-A027-339C5EC1BCEC}" presName="ParentText" presStyleLbl="node1" presStyleIdx="1" presStyleCnt="5" custScaleX="160520" custScaleY="6293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ACB9D5-AD87-DA42-A86C-27D42E92A223}" type="pres">
      <dgm:prSet presAssocID="{0FA67CB8-B8F3-9449-A027-339C5EC1BCEC}" presName="ChildText" presStyleLbl="revTx" presStyleIdx="1" presStyleCnt="4" custScaleX="410025" custLinFactX="149169" custLinFactNeighborX="200000" custLinFactNeighborY="-763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913D6A-2513-934C-BFAB-C64300F0C8F6}" type="pres">
      <dgm:prSet presAssocID="{E7699EA4-7C25-6A48-B560-776F09478E60}" presName="sibTrans" presStyleCnt="0"/>
      <dgm:spPr/>
    </dgm:pt>
    <dgm:pt modelId="{1C432C95-A9F1-B147-BF29-3B2ECDF4FE1B}" type="pres">
      <dgm:prSet presAssocID="{BC8C88EF-3DC2-784E-B2B5-0A4D3EA243D3}" presName="composite" presStyleCnt="0"/>
      <dgm:spPr/>
    </dgm:pt>
    <dgm:pt modelId="{063EA3FA-9B7A-D441-A449-FF14520D92DE}" type="pres">
      <dgm:prSet presAssocID="{BC8C88EF-3DC2-784E-B2B5-0A4D3EA243D3}" presName="bentUpArrow1" presStyleLbl="alignImgPlace1" presStyleIdx="2" presStyleCnt="4"/>
      <dgm:spPr/>
    </dgm:pt>
    <dgm:pt modelId="{BB36F338-E311-B24A-81FC-75C74AEAA0B5}" type="pres">
      <dgm:prSet presAssocID="{BC8C88EF-3DC2-784E-B2B5-0A4D3EA243D3}" presName="ParentText" presStyleLbl="node1" presStyleIdx="2" presStyleCnt="5" custScaleX="201275" custScaleY="61730" custLinFactNeighborX="2763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C3920E-0227-E84C-9174-8D24DA60E131}" type="pres">
      <dgm:prSet presAssocID="{BC8C88EF-3DC2-784E-B2B5-0A4D3EA243D3}" presName="ChildText" presStyleLbl="revTx" presStyleIdx="2" presStyleCnt="4" custScaleX="225434" custLinFactX="80727" custLinFactNeighborX="100000" custLinFactNeighborY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8E42AE-075D-3343-855E-2BD62B3C9012}" type="pres">
      <dgm:prSet presAssocID="{B62206D4-FE53-6340-8252-2C7FB6A3BBC6}" presName="sibTrans" presStyleCnt="0"/>
      <dgm:spPr/>
    </dgm:pt>
    <dgm:pt modelId="{4C9128AF-6946-154D-9994-EF896A6CB79F}" type="pres">
      <dgm:prSet presAssocID="{53F2DB97-5ED1-E548-8D04-97D4FE58AFDD}" presName="composite" presStyleCnt="0"/>
      <dgm:spPr/>
    </dgm:pt>
    <dgm:pt modelId="{8A228F4F-8121-FE4C-9193-3476FEF4A97A}" type="pres">
      <dgm:prSet presAssocID="{53F2DB97-5ED1-E548-8D04-97D4FE58AFDD}" presName="bentUpArrow1" presStyleLbl="alignImgPlace1" presStyleIdx="3" presStyleCnt="4"/>
      <dgm:spPr/>
    </dgm:pt>
    <dgm:pt modelId="{68AF1FCE-EB7F-D545-9CC8-BA5A4A06C2AF}" type="pres">
      <dgm:prSet presAssocID="{53F2DB97-5ED1-E548-8D04-97D4FE58AFDD}" presName="ParentText" presStyleLbl="node1" presStyleIdx="3" presStyleCnt="5" custScaleX="199016" custScaleY="61333" custLinFactNeighborX="3861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CA2DCF-A0D8-2442-9295-7F372C5A9448}" type="pres">
      <dgm:prSet presAssocID="{53F2DB97-5ED1-E548-8D04-97D4FE58AFD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CC12402D-7BB4-9F49-9DFF-BC502321B7C5}" type="pres">
      <dgm:prSet presAssocID="{D071D582-4231-3540-A322-91148C6ADEBE}" presName="sibTrans" presStyleCnt="0"/>
      <dgm:spPr/>
    </dgm:pt>
    <dgm:pt modelId="{38EA21D3-635D-8C4D-BC9E-4653D9C50760}" type="pres">
      <dgm:prSet presAssocID="{0B32EBCB-5D7D-6244-B555-94B57E6E8B3A}" presName="composite" presStyleCnt="0"/>
      <dgm:spPr/>
    </dgm:pt>
    <dgm:pt modelId="{60F52F6A-537E-6440-BCE5-44DE37261897}" type="pres">
      <dgm:prSet presAssocID="{0B32EBCB-5D7D-6244-B555-94B57E6E8B3A}" presName="ParentText" presStyleLbl="node1" presStyleIdx="4" presStyleCnt="5" custScaleX="136602" custScaleY="116302" custLinFactNeighborX="23182" custLinFactNeighborY="252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4BB68D6-5F9F-3447-A875-2FB41AB67E3A}" srcId="{DEDCF887-4F74-9E46-A590-0BD8CE556F7C}" destId="{0FA67CB8-B8F3-9449-A027-339C5EC1BCEC}" srcOrd="1" destOrd="0" parTransId="{C4B4A645-0703-DF4E-B404-785D00CE9C9C}" sibTransId="{E7699EA4-7C25-6A48-B560-776F09478E60}"/>
    <dgm:cxn modelId="{F674D225-BEC3-F642-915D-5A4410D7DF6B}" srcId="{1F90F87E-5F3F-634D-878B-7E0A21C0AD6C}" destId="{489FB922-4CEA-FB49-B76F-3AB07649F5E6}" srcOrd="0" destOrd="0" parTransId="{218098D4-F04A-144F-A488-02D265D3E541}" sibTransId="{2FFC9233-C5D4-A64B-A2FF-0C208EB78DB3}"/>
    <dgm:cxn modelId="{1B74A838-0162-3D47-B87A-A45CCF896568}" type="presOf" srcId="{0FA67CB8-B8F3-9449-A027-339C5EC1BCEC}" destId="{2B6585E4-5EA0-EB42-8752-35BC063E1033}" srcOrd="0" destOrd="0" presId="urn:microsoft.com/office/officeart/2005/8/layout/StepDownProcess"/>
    <dgm:cxn modelId="{6CF70CAF-EDF2-3145-8C9E-A2A9CF096C92}" type="presOf" srcId="{53F2DB97-5ED1-E548-8D04-97D4FE58AFDD}" destId="{68AF1FCE-EB7F-D545-9CC8-BA5A4A06C2AF}" srcOrd="0" destOrd="0" presId="urn:microsoft.com/office/officeart/2005/8/layout/StepDownProcess"/>
    <dgm:cxn modelId="{6560C76C-716D-F940-A162-A10AFD4BD938}" type="presOf" srcId="{1F90F87E-5F3F-634D-878B-7E0A21C0AD6C}" destId="{130D14E8-0F65-3142-A4E2-3D08ABEDE26B}" srcOrd="0" destOrd="0" presId="urn:microsoft.com/office/officeart/2005/8/layout/StepDownProcess"/>
    <dgm:cxn modelId="{A816D849-8D27-C148-8A06-53A1C0CD07F6}" srcId="{DEDCF887-4F74-9E46-A590-0BD8CE556F7C}" destId="{53F2DB97-5ED1-E548-8D04-97D4FE58AFDD}" srcOrd="3" destOrd="0" parTransId="{0F37E988-7AF2-4B40-8D10-BB82516BFB6A}" sibTransId="{D071D582-4231-3540-A322-91148C6ADEBE}"/>
    <dgm:cxn modelId="{C3608EEA-6880-4341-BF4D-67DD92E7E0FD}" type="presOf" srcId="{489FB922-4CEA-FB49-B76F-3AB07649F5E6}" destId="{6F3F74B6-7FBD-FF43-8768-03C170768175}" srcOrd="0" destOrd="0" presId="urn:microsoft.com/office/officeart/2005/8/layout/StepDownProcess"/>
    <dgm:cxn modelId="{1C15F3DB-6225-774B-B36C-B3BC39BF6D41}" type="presOf" srcId="{BC8C88EF-3DC2-784E-B2B5-0A4D3EA243D3}" destId="{BB36F338-E311-B24A-81FC-75C74AEAA0B5}" srcOrd="0" destOrd="0" presId="urn:microsoft.com/office/officeart/2005/8/layout/StepDownProcess"/>
    <dgm:cxn modelId="{F1678E92-138B-1A44-8C92-7C51C58F67BE}" srcId="{DEDCF887-4F74-9E46-A590-0BD8CE556F7C}" destId="{0B32EBCB-5D7D-6244-B555-94B57E6E8B3A}" srcOrd="4" destOrd="0" parTransId="{37BBD4B3-C055-2D40-8B3A-433E7BA293D6}" sibTransId="{D9D4FDBB-3523-A246-91A9-83DF0D2EC6A9}"/>
    <dgm:cxn modelId="{CA396113-3130-2D47-AA1C-956BFEB91299}" srcId="{0FA67CB8-B8F3-9449-A027-339C5EC1BCEC}" destId="{B9F3BE6E-BC75-154F-9748-CE02F25DF9CC}" srcOrd="0" destOrd="0" parTransId="{1B0ACD30-0EEB-1444-95E9-C911EA51906A}" sibTransId="{D8FE6668-9925-E44B-8DC8-DF3F8B40B776}"/>
    <dgm:cxn modelId="{4567F439-AD5D-9644-8989-79EBA09C8CA9}" type="presOf" srcId="{0B32EBCB-5D7D-6244-B555-94B57E6E8B3A}" destId="{60F52F6A-537E-6440-BCE5-44DE37261897}" srcOrd="0" destOrd="0" presId="urn:microsoft.com/office/officeart/2005/8/layout/StepDownProcess"/>
    <dgm:cxn modelId="{E94D38EF-3ED3-054B-859B-FACDCAEBC2DD}" srcId="{DEDCF887-4F74-9E46-A590-0BD8CE556F7C}" destId="{1F90F87E-5F3F-634D-878B-7E0A21C0AD6C}" srcOrd="0" destOrd="0" parTransId="{2355C8C5-2C43-0849-8F6A-50CFEE599286}" sibTransId="{7C765594-1CF0-9A4D-8661-6F1A3E922EF7}"/>
    <dgm:cxn modelId="{D85388C7-8AED-7948-90A0-E125A40C6E2E}" type="presOf" srcId="{B9F3BE6E-BC75-154F-9748-CE02F25DF9CC}" destId="{A4ACB9D5-AD87-DA42-A86C-27D42E92A223}" srcOrd="0" destOrd="0" presId="urn:microsoft.com/office/officeart/2005/8/layout/StepDownProcess"/>
    <dgm:cxn modelId="{591004B4-6573-5244-AE06-00ABDCB06702}" srcId="{DEDCF887-4F74-9E46-A590-0BD8CE556F7C}" destId="{BC8C88EF-3DC2-784E-B2B5-0A4D3EA243D3}" srcOrd="2" destOrd="0" parTransId="{FED439AB-B592-FE48-8AB8-A2ACC392312C}" sibTransId="{B62206D4-FE53-6340-8252-2C7FB6A3BBC6}"/>
    <dgm:cxn modelId="{21DB0656-4285-9744-8A91-D95242AB2DC4}" type="presOf" srcId="{DEDCF887-4F74-9E46-A590-0BD8CE556F7C}" destId="{DB92611C-B6D3-FE4C-B581-5622F3F3AEC4}" srcOrd="0" destOrd="0" presId="urn:microsoft.com/office/officeart/2005/8/layout/StepDownProcess"/>
    <dgm:cxn modelId="{76142818-C88C-614A-9293-AD1C16531390}" type="presParOf" srcId="{DB92611C-B6D3-FE4C-B581-5622F3F3AEC4}" destId="{1E9A42C4-4691-5046-BFF8-559B46E5A4A1}" srcOrd="0" destOrd="0" presId="urn:microsoft.com/office/officeart/2005/8/layout/StepDownProcess"/>
    <dgm:cxn modelId="{2388DD1F-0F38-194F-BBF4-E3D3E8279CCD}" type="presParOf" srcId="{1E9A42C4-4691-5046-BFF8-559B46E5A4A1}" destId="{02F68C9C-10B8-884E-9884-4B9846DDADB5}" srcOrd="0" destOrd="0" presId="urn:microsoft.com/office/officeart/2005/8/layout/StepDownProcess"/>
    <dgm:cxn modelId="{E3E11C9E-2CED-8F45-BEDB-7A052B66E956}" type="presParOf" srcId="{1E9A42C4-4691-5046-BFF8-559B46E5A4A1}" destId="{130D14E8-0F65-3142-A4E2-3D08ABEDE26B}" srcOrd="1" destOrd="0" presId="urn:microsoft.com/office/officeart/2005/8/layout/StepDownProcess"/>
    <dgm:cxn modelId="{0B3749F5-F352-104D-8072-DB9942E998C6}" type="presParOf" srcId="{1E9A42C4-4691-5046-BFF8-559B46E5A4A1}" destId="{6F3F74B6-7FBD-FF43-8768-03C170768175}" srcOrd="2" destOrd="0" presId="urn:microsoft.com/office/officeart/2005/8/layout/StepDownProcess"/>
    <dgm:cxn modelId="{7D476033-22DD-634A-AC6F-85EB208419D1}" type="presParOf" srcId="{DB92611C-B6D3-FE4C-B581-5622F3F3AEC4}" destId="{9128347D-F255-A446-BE72-4BD523154F78}" srcOrd="1" destOrd="0" presId="urn:microsoft.com/office/officeart/2005/8/layout/StepDownProcess"/>
    <dgm:cxn modelId="{48693581-FEC1-F747-820C-61F051573E79}" type="presParOf" srcId="{DB92611C-B6D3-FE4C-B581-5622F3F3AEC4}" destId="{2063D8AA-AB2E-0A48-B5EA-BC95ECD3561B}" srcOrd="2" destOrd="0" presId="urn:microsoft.com/office/officeart/2005/8/layout/StepDownProcess"/>
    <dgm:cxn modelId="{64FD16FA-76CE-524D-8638-BC8450008E2C}" type="presParOf" srcId="{2063D8AA-AB2E-0A48-B5EA-BC95ECD3561B}" destId="{747BFDD3-DB2C-7E4A-A783-9B8544244418}" srcOrd="0" destOrd="0" presId="urn:microsoft.com/office/officeart/2005/8/layout/StepDownProcess"/>
    <dgm:cxn modelId="{A653E5CA-C843-BC47-B50E-EF40497DA048}" type="presParOf" srcId="{2063D8AA-AB2E-0A48-B5EA-BC95ECD3561B}" destId="{2B6585E4-5EA0-EB42-8752-35BC063E1033}" srcOrd="1" destOrd="0" presId="urn:microsoft.com/office/officeart/2005/8/layout/StepDownProcess"/>
    <dgm:cxn modelId="{DD5CF648-436C-AC40-A8F3-2CE6B9625392}" type="presParOf" srcId="{2063D8AA-AB2E-0A48-B5EA-BC95ECD3561B}" destId="{A4ACB9D5-AD87-DA42-A86C-27D42E92A223}" srcOrd="2" destOrd="0" presId="urn:microsoft.com/office/officeart/2005/8/layout/StepDownProcess"/>
    <dgm:cxn modelId="{1AF19974-6C81-C94D-B25E-DBA845C7C258}" type="presParOf" srcId="{DB92611C-B6D3-FE4C-B581-5622F3F3AEC4}" destId="{2D913D6A-2513-934C-BFAB-C64300F0C8F6}" srcOrd="3" destOrd="0" presId="urn:microsoft.com/office/officeart/2005/8/layout/StepDownProcess"/>
    <dgm:cxn modelId="{6F5A3B2E-73F5-BC44-8C94-DA8251C14A0A}" type="presParOf" srcId="{DB92611C-B6D3-FE4C-B581-5622F3F3AEC4}" destId="{1C432C95-A9F1-B147-BF29-3B2ECDF4FE1B}" srcOrd="4" destOrd="0" presId="urn:microsoft.com/office/officeart/2005/8/layout/StepDownProcess"/>
    <dgm:cxn modelId="{666CA1B2-FF72-914D-8778-78645B1E5692}" type="presParOf" srcId="{1C432C95-A9F1-B147-BF29-3B2ECDF4FE1B}" destId="{063EA3FA-9B7A-D441-A449-FF14520D92DE}" srcOrd="0" destOrd="0" presId="urn:microsoft.com/office/officeart/2005/8/layout/StepDownProcess"/>
    <dgm:cxn modelId="{8F626420-F1C2-3448-A3BE-4CF61D5A5ADF}" type="presParOf" srcId="{1C432C95-A9F1-B147-BF29-3B2ECDF4FE1B}" destId="{BB36F338-E311-B24A-81FC-75C74AEAA0B5}" srcOrd="1" destOrd="0" presId="urn:microsoft.com/office/officeart/2005/8/layout/StepDownProcess"/>
    <dgm:cxn modelId="{198D9C75-4894-8B42-95AF-C41C4300C9F9}" type="presParOf" srcId="{1C432C95-A9F1-B147-BF29-3B2ECDF4FE1B}" destId="{0EC3920E-0227-E84C-9174-8D24DA60E131}" srcOrd="2" destOrd="0" presId="urn:microsoft.com/office/officeart/2005/8/layout/StepDownProcess"/>
    <dgm:cxn modelId="{71BAB27C-6317-8A48-AB76-0E9FA5D0CEC7}" type="presParOf" srcId="{DB92611C-B6D3-FE4C-B581-5622F3F3AEC4}" destId="{E58E42AE-075D-3343-855E-2BD62B3C9012}" srcOrd="5" destOrd="0" presId="urn:microsoft.com/office/officeart/2005/8/layout/StepDownProcess"/>
    <dgm:cxn modelId="{64FD3D89-3BEF-6D4A-922F-A1BCBA333B31}" type="presParOf" srcId="{DB92611C-B6D3-FE4C-B581-5622F3F3AEC4}" destId="{4C9128AF-6946-154D-9994-EF896A6CB79F}" srcOrd="6" destOrd="0" presId="urn:microsoft.com/office/officeart/2005/8/layout/StepDownProcess"/>
    <dgm:cxn modelId="{2971C524-649B-DD48-9E80-39210CA65136}" type="presParOf" srcId="{4C9128AF-6946-154D-9994-EF896A6CB79F}" destId="{8A228F4F-8121-FE4C-9193-3476FEF4A97A}" srcOrd="0" destOrd="0" presId="urn:microsoft.com/office/officeart/2005/8/layout/StepDownProcess"/>
    <dgm:cxn modelId="{8B8E7091-F146-6049-8CD2-48F6AE6076A4}" type="presParOf" srcId="{4C9128AF-6946-154D-9994-EF896A6CB79F}" destId="{68AF1FCE-EB7F-D545-9CC8-BA5A4A06C2AF}" srcOrd="1" destOrd="0" presId="urn:microsoft.com/office/officeart/2005/8/layout/StepDownProcess"/>
    <dgm:cxn modelId="{1F8E3B81-C823-2D4D-A694-19C5EEA5479F}" type="presParOf" srcId="{4C9128AF-6946-154D-9994-EF896A6CB79F}" destId="{86CA2DCF-A0D8-2442-9295-7F372C5A9448}" srcOrd="2" destOrd="0" presId="urn:microsoft.com/office/officeart/2005/8/layout/StepDownProcess"/>
    <dgm:cxn modelId="{6FE10FB7-7F53-004E-A9FF-5B500028A7DE}" type="presParOf" srcId="{DB92611C-B6D3-FE4C-B581-5622F3F3AEC4}" destId="{CC12402D-7BB4-9F49-9DFF-BC502321B7C5}" srcOrd="7" destOrd="0" presId="urn:microsoft.com/office/officeart/2005/8/layout/StepDownProcess"/>
    <dgm:cxn modelId="{D9BCC183-A8FA-7345-ACB8-F0E23767B19D}" type="presParOf" srcId="{DB92611C-B6D3-FE4C-B581-5622F3F3AEC4}" destId="{38EA21D3-635D-8C4D-BC9E-4653D9C50760}" srcOrd="8" destOrd="0" presId="urn:microsoft.com/office/officeart/2005/8/layout/StepDownProcess"/>
    <dgm:cxn modelId="{10F1BBDF-C1A4-474C-9729-73043AEACA64}" type="presParOf" srcId="{38EA21D3-635D-8C4D-BC9E-4653D9C50760}" destId="{60F52F6A-537E-6440-BCE5-44DE37261897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30FCE9-1123-1A4E-B4AB-37D28F6DC1D7}" type="doc">
      <dgm:prSet loTypeId="urn:microsoft.com/office/officeart/2005/8/layout/radial5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1CB5B19-A622-A547-90D0-D112DAAE6347}">
      <dgm:prSet phldrT="[Text]" custT="1"/>
      <dgm:spPr/>
      <dgm:t>
        <a:bodyPr/>
        <a:lstStyle/>
        <a:p>
          <a:r>
            <a:rPr lang="en-US" sz="2400" dirty="0" smtClean="0"/>
            <a:t>Curate</a:t>
          </a:r>
          <a:endParaRPr lang="en-US" sz="2400" dirty="0"/>
        </a:p>
      </dgm:t>
    </dgm:pt>
    <dgm:pt modelId="{CCBADC3F-13EB-9C40-B50B-91B7B2E2B29E}" type="parTrans" cxnId="{0119419E-1634-2348-AEF2-05A395AEE586}">
      <dgm:prSet/>
      <dgm:spPr/>
      <dgm:t>
        <a:bodyPr/>
        <a:lstStyle/>
        <a:p>
          <a:endParaRPr lang="en-US" sz="1200"/>
        </a:p>
      </dgm:t>
    </dgm:pt>
    <dgm:pt modelId="{1B464BEA-7648-874A-A2C1-1E85805FEB19}" type="sibTrans" cxnId="{0119419E-1634-2348-AEF2-05A395AEE586}">
      <dgm:prSet/>
      <dgm:spPr/>
      <dgm:t>
        <a:bodyPr/>
        <a:lstStyle/>
        <a:p>
          <a:endParaRPr lang="en-US" sz="1200"/>
        </a:p>
      </dgm:t>
    </dgm:pt>
    <dgm:pt modelId="{91634E28-711F-B641-901E-56579855A73D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200" dirty="0" smtClean="0"/>
            <a:t>Notre Dame </a:t>
          </a:r>
          <a:r>
            <a:rPr lang="en-US" sz="1200" dirty="0" err="1" smtClean="0"/>
            <a:t>CurateND</a:t>
          </a:r>
          <a:endParaRPr lang="en-US" sz="1200" dirty="0"/>
        </a:p>
      </dgm:t>
    </dgm:pt>
    <dgm:pt modelId="{84B1C293-A513-B24E-804D-88D1B1D1E028}" type="parTrans" cxnId="{9FD5F03C-414A-DE49-95D7-B7B876F76096}">
      <dgm:prSet custT="1"/>
      <dgm:spPr>
        <a:solidFill>
          <a:srgbClr val="C0504D"/>
        </a:solidFill>
      </dgm:spPr>
      <dgm:t>
        <a:bodyPr/>
        <a:lstStyle/>
        <a:p>
          <a:endParaRPr lang="en-US" sz="1200"/>
        </a:p>
      </dgm:t>
    </dgm:pt>
    <dgm:pt modelId="{BBB11C58-CFFC-F64F-A56D-D5D3C6C30538}" type="sibTrans" cxnId="{9FD5F03C-414A-DE49-95D7-B7B876F76096}">
      <dgm:prSet/>
      <dgm:spPr/>
      <dgm:t>
        <a:bodyPr/>
        <a:lstStyle/>
        <a:p>
          <a:endParaRPr lang="en-US" sz="1200"/>
        </a:p>
      </dgm:t>
    </dgm:pt>
    <dgm:pt modelId="{2BA8BEC5-3EFA-E041-B9A7-E0E878A0C365}">
      <dgm:prSet phldrT="[Text]" custT="1"/>
      <dgm:spPr/>
      <dgm:t>
        <a:bodyPr/>
        <a:lstStyle/>
        <a:p>
          <a:r>
            <a:rPr lang="en-US" sz="1200" dirty="0" smtClean="0"/>
            <a:t>Duke</a:t>
          </a:r>
          <a:endParaRPr lang="en-US" sz="1200" dirty="0"/>
        </a:p>
      </dgm:t>
    </dgm:pt>
    <dgm:pt modelId="{97923DF3-4831-6241-9BDC-8A61E8D62E72}" type="parTrans" cxnId="{024414DB-0A10-DD46-AA8C-874545ED8E8B}">
      <dgm:prSet custT="1"/>
      <dgm:spPr/>
      <dgm:t>
        <a:bodyPr/>
        <a:lstStyle/>
        <a:p>
          <a:endParaRPr lang="en-US" sz="1200"/>
        </a:p>
      </dgm:t>
    </dgm:pt>
    <dgm:pt modelId="{16339871-AA7F-4349-B1CC-9248CEF69E87}" type="sibTrans" cxnId="{024414DB-0A10-DD46-AA8C-874545ED8E8B}">
      <dgm:prSet/>
      <dgm:spPr/>
      <dgm:t>
        <a:bodyPr/>
        <a:lstStyle/>
        <a:p>
          <a:endParaRPr lang="en-US" sz="1200"/>
        </a:p>
      </dgm:t>
    </dgm:pt>
    <dgm:pt modelId="{5990368B-5BE2-234A-9738-DEB4DF3A5850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200" dirty="0" smtClean="0"/>
            <a:t>LSE?</a:t>
          </a:r>
          <a:endParaRPr lang="en-US" sz="1200" dirty="0"/>
        </a:p>
      </dgm:t>
    </dgm:pt>
    <dgm:pt modelId="{02E1F173-4E49-B844-B569-0F45F799BA21}" type="parTrans" cxnId="{95D81300-A5EF-4843-8074-EF1A3E733957}">
      <dgm:prSet custT="1"/>
      <dgm:spPr>
        <a:solidFill>
          <a:srgbClr val="9BBB59"/>
        </a:solidFill>
      </dgm:spPr>
      <dgm:t>
        <a:bodyPr/>
        <a:lstStyle/>
        <a:p>
          <a:endParaRPr lang="en-US" sz="1200"/>
        </a:p>
      </dgm:t>
    </dgm:pt>
    <dgm:pt modelId="{E76B5164-9550-824F-BF12-159435975745}" type="sibTrans" cxnId="{95D81300-A5EF-4843-8074-EF1A3E733957}">
      <dgm:prSet/>
      <dgm:spPr/>
      <dgm:t>
        <a:bodyPr/>
        <a:lstStyle/>
        <a:p>
          <a:endParaRPr lang="en-US" sz="1200"/>
        </a:p>
      </dgm:t>
    </dgm:pt>
    <dgm:pt modelId="{E19E63BC-7FDF-DB44-8A6D-EECDD6F2FBFA}">
      <dgm:prSet phldrT="[Text]" custT="1"/>
      <dgm:spPr>
        <a:solidFill>
          <a:srgbClr val="C0504D"/>
        </a:solidFill>
      </dgm:spPr>
      <dgm:t>
        <a:bodyPr/>
        <a:lstStyle/>
        <a:p>
          <a:r>
            <a:rPr lang="en-US" sz="1200" dirty="0" smtClean="0"/>
            <a:t>Penn State</a:t>
          </a:r>
          <a:endParaRPr lang="en-US" sz="1200" dirty="0"/>
        </a:p>
      </dgm:t>
    </dgm:pt>
    <dgm:pt modelId="{555C675D-C93F-E743-B2DE-547746D5052D}" type="parTrans" cxnId="{C84E6785-8136-0742-99D7-EC697153ADCF}">
      <dgm:prSet custT="1"/>
      <dgm:spPr>
        <a:solidFill>
          <a:schemeClr val="accent2"/>
        </a:solidFill>
      </dgm:spPr>
      <dgm:t>
        <a:bodyPr/>
        <a:lstStyle/>
        <a:p>
          <a:endParaRPr lang="en-US" sz="1200"/>
        </a:p>
      </dgm:t>
    </dgm:pt>
    <dgm:pt modelId="{14206DA5-6064-DB47-8BA0-8673AA49EEC0}" type="sibTrans" cxnId="{C84E6785-8136-0742-99D7-EC697153ADCF}">
      <dgm:prSet/>
      <dgm:spPr/>
      <dgm:t>
        <a:bodyPr/>
        <a:lstStyle/>
        <a:p>
          <a:endParaRPr lang="en-US" sz="1200"/>
        </a:p>
      </dgm:t>
    </dgm:pt>
    <dgm:pt modelId="{6C0C035E-04F1-E143-988F-2CF673215298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200" dirty="0" err="1" smtClean="0"/>
            <a:t>Va</a:t>
          </a:r>
          <a:r>
            <a:rPr lang="en-US" sz="1200" dirty="0" smtClean="0"/>
            <a:t> Tech</a:t>
          </a:r>
          <a:endParaRPr lang="en-US" sz="1200" dirty="0"/>
        </a:p>
      </dgm:t>
    </dgm:pt>
    <dgm:pt modelId="{1FB17558-4934-564C-A2DA-B66211F7266A}" type="parTrans" cxnId="{6CCF60D9-21C6-B741-A7A2-E54B151973B3}">
      <dgm:prSet custT="1"/>
      <dgm:spPr>
        <a:solidFill>
          <a:schemeClr val="accent3"/>
        </a:solidFill>
      </dgm:spPr>
      <dgm:t>
        <a:bodyPr/>
        <a:lstStyle/>
        <a:p>
          <a:endParaRPr lang="en-US" sz="1200"/>
        </a:p>
      </dgm:t>
    </dgm:pt>
    <dgm:pt modelId="{7A00E2B3-48A8-8143-9EF4-1C4EB3BAD5F6}" type="sibTrans" cxnId="{6CCF60D9-21C6-B741-A7A2-E54B151973B3}">
      <dgm:prSet/>
      <dgm:spPr/>
      <dgm:t>
        <a:bodyPr/>
        <a:lstStyle/>
        <a:p>
          <a:endParaRPr lang="en-US" sz="1200"/>
        </a:p>
      </dgm:t>
    </dgm:pt>
    <dgm:pt modelId="{76BBD8F9-8A11-9343-A204-EA839137752D}">
      <dgm:prSet phldrT="[Text]" custT="1"/>
      <dgm:spPr>
        <a:solidFill>
          <a:srgbClr val="F79646"/>
        </a:solidFill>
      </dgm:spPr>
      <dgm:t>
        <a:bodyPr/>
        <a:lstStyle/>
        <a:p>
          <a:r>
            <a:rPr lang="en-US" sz="1200" dirty="0" smtClean="0"/>
            <a:t>Cincinnati</a:t>
          </a:r>
          <a:endParaRPr lang="en-US" sz="1200" dirty="0"/>
        </a:p>
      </dgm:t>
    </dgm:pt>
    <dgm:pt modelId="{9DBF1E69-20D6-DC45-8C1C-884F427D524E}" type="parTrans" cxnId="{4FC9B229-88CE-674C-8FD6-D90707D0358B}">
      <dgm:prSet custT="1"/>
      <dgm:spPr>
        <a:solidFill>
          <a:schemeClr val="accent6"/>
        </a:solidFill>
      </dgm:spPr>
      <dgm:t>
        <a:bodyPr/>
        <a:lstStyle/>
        <a:p>
          <a:endParaRPr lang="en-US" sz="1200"/>
        </a:p>
      </dgm:t>
    </dgm:pt>
    <dgm:pt modelId="{3879DEA8-0544-634B-81ED-D8CCFCC4B5BE}" type="sibTrans" cxnId="{4FC9B229-88CE-674C-8FD6-D90707D0358B}">
      <dgm:prSet/>
      <dgm:spPr/>
      <dgm:t>
        <a:bodyPr/>
        <a:lstStyle/>
        <a:p>
          <a:endParaRPr lang="en-US" sz="1200"/>
        </a:p>
      </dgm:t>
    </dgm:pt>
    <dgm:pt modelId="{A0FE5A7A-2593-334A-9F38-80CBF9D74EAC}">
      <dgm:prSet phldrT="[Text]" custT="1"/>
      <dgm:spPr>
        <a:solidFill>
          <a:srgbClr val="C0504D"/>
        </a:solidFill>
      </dgm:spPr>
      <dgm:t>
        <a:bodyPr/>
        <a:lstStyle/>
        <a:p>
          <a:r>
            <a:rPr lang="en-US" sz="1200" dirty="0" smtClean="0"/>
            <a:t>Northwestern</a:t>
          </a:r>
          <a:endParaRPr lang="en-US" sz="1200" dirty="0"/>
        </a:p>
      </dgm:t>
    </dgm:pt>
    <dgm:pt modelId="{7765644C-66B9-8B48-88D8-350B2EB5A814}" type="sibTrans" cxnId="{12483E7F-AB2E-A74D-B610-4A43F9E6A62A}">
      <dgm:prSet/>
      <dgm:spPr/>
      <dgm:t>
        <a:bodyPr/>
        <a:lstStyle/>
        <a:p>
          <a:endParaRPr lang="en-US" sz="1200"/>
        </a:p>
      </dgm:t>
    </dgm:pt>
    <dgm:pt modelId="{882F9827-8108-834F-B29E-475352765D05}" type="parTrans" cxnId="{12483E7F-AB2E-A74D-B610-4A43F9E6A62A}">
      <dgm:prSet custT="1"/>
      <dgm:spPr>
        <a:solidFill>
          <a:srgbClr val="C0504D"/>
        </a:solidFill>
      </dgm:spPr>
      <dgm:t>
        <a:bodyPr/>
        <a:lstStyle/>
        <a:p>
          <a:endParaRPr lang="en-US" sz="1200"/>
        </a:p>
      </dgm:t>
    </dgm:pt>
    <dgm:pt modelId="{70AB7421-6E99-974B-9B12-6EC1BD8F1238}">
      <dgm:prSet phldrT="[Text]" custT="1"/>
      <dgm:spPr>
        <a:solidFill>
          <a:srgbClr val="F79646"/>
        </a:solidFill>
      </dgm:spPr>
      <dgm:t>
        <a:bodyPr/>
        <a:lstStyle/>
        <a:p>
          <a:r>
            <a:rPr lang="en-US" sz="1200" dirty="0" smtClean="0"/>
            <a:t>Indiana</a:t>
          </a:r>
          <a:endParaRPr lang="en-US" sz="1200" dirty="0"/>
        </a:p>
      </dgm:t>
    </dgm:pt>
    <dgm:pt modelId="{FE6AC397-C3B7-AF4F-B3D8-A71349D34642}" type="sibTrans" cxnId="{7A4D734C-746E-9048-80D1-34693C574359}">
      <dgm:prSet/>
      <dgm:spPr/>
      <dgm:t>
        <a:bodyPr/>
        <a:lstStyle/>
        <a:p>
          <a:endParaRPr lang="en-US" sz="1200"/>
        </a:p>
      </dgm:t>
    </dgm:pt>
    <dgm:pt modelId="{B3573801-96BF-364F-89CE-2B4FA6BD2529}" type="parTrans" cxnId="{7A4D734C-746E-9048-80D1-34693C574359}">
      <dgm:prSet custT="1"/>
      <dgm:spPr>
        <a:solidFill>
          <a:srgbClr val="F79646"/>
        </a:solidFill>
      </dgm:spPr>
      <dgm:t>
        <a:bodyPr/>
        <a:lstStyle/>
        <a:p>
          <a:endParaRPr lang="en-US" sz="1200"/>
        </a:p>
      </dgm:t>
    </dgm:pt>
    <dgm:pt modelId="{733F05A0-954F-504D-9AFA-90DAF5D041E2}">
      <dgm:prSet phldrT="[Text]" custT="1"/>
      <dgm:spPr>
        <a:solidFill>
          <a:srgbClr val="F79646"/>
        </a:solidFill>
      </dgm:spPr>
      <dgm:t>
        <a:bodyPr/>
        <a:lstStyle/>
        <a:p>
          <a:r>
            <a:rPr lang="en-US" sz="1200" dirty="0" err="1" smtClean="0"/>
            <a:t>Uva</a:t>
          </a:r>
          <a:r>
            <a:rPr lang="en-US" sz="1200" dirty="0" smtClean="0"/>
            <a:t> Libra2.0</a:t>
          </a:r>
          <a:endParaRPr lang="en-US" sz="1200" dirty="0"/>
        </a:p>
      </dgm:t>
    </dgm:pt>
    <dgm:pt modelId="{24A03304-F0DE-F548-8103-E9F7EBEE2C48}" type="parTrans" cxnId="{51E28149-2363-AF46-A587-B60F3F4CB426}">
      <dgm:prSet custT="1"/>
      <dgm:spPr>
        <a:solidFill>
          <a:srgbClr val="F79646"/>
        </a:solidFill>
      </dgm:spPr>
      <dgm:t>
        <a:bodyPr/>
        <a:lstStyle/>
        <a:p>
          <a:endParaRPr lang="en-US" sz="1200"/>
        </a:p>
      </dgm:t>
    </dgm:pt>
    <dgm:pt modelId="{E2162114-F6C7-8D47-8CFB-345E6884F87A}" type="sibTrans" cxnId="{51E28149-2363-AF46-A587-B60F3F4CB426}">
      <dgm:prSet/>
      <dgm:spPr/>
      <dgm:t>
        <a:bodyPr/>
        <a:lstStyle/>
        <a:p>
          <a:endParaRPr lang="en-US" sz="1200"/>
        </a:p>
      </dgm:t>
    </dgm:pt>
    <dgm:pt modelId="{05410369-5211-3C4C-AA84-66EAAFD260AE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200" dirty="0" smtClean="0"/>
            <a:t>DCE</a:t>
          </a:r>
          <a:endParaRPr lang="en-US" sz="1200" dirty="0"/>
        </a:p>
      </dgm:t>
    </dgm:pt>
    <dgm:pt modelId="{E9CD98E4-D5F4-9444-B4F1-BED80E302676}" type="parTrans" cxnId="{E84D80A0-EE36-E247-8FB2-4468F6F5A4C2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F11C0E26-9C04-374E-814D-3973047BC86B}" type="sibTrans" cxnId="{E84D80A0-EE36-E247-8FB2-4468F6F5A4C2}">
      <dgm:prSet/>
      <dgm:spPr/>
      <dgm:t>
        <a:bodyPr/>
        <a:lstStyle/>
        <a:p>
          <a:endParaRPr lang="en-US"/>
        </a:p>
      </dgm:t>
    </dgm:pt>
    <dgm:pt modelId="{B4BA561F-7FE4-8D43-B0E2-1A6B40CD2699}" type="pres">
      <dgm:prSet presAssocID="{AB30FCE9-1123-1A4E-B4AB-37D28F6DC1D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F962F71-7CB0-9649-B6A1-08FA0819700C}" type="pres">
      <dgm:prSet presAssocID="{51CB5B19-A622-A547-90D0-D112DAAE6347}" presName="centerShape" presStyleLbl="node0" presStyleIdx="0" presStyleCnt="1" custScaleX="146567" custScaleY="142135"/>
      <dgm:spPr/>
      <dgm:t>
        <a:bodyPr/>
        <a:lstStyle/>
        <a:p>
          <a:endParaRPr lang="en-US"/>
        </a:p>
      </dgm:t>
    </dgm:pt>
    <dgm:pt modelId="{C7C00A92-B4D2-9F45-AF1C-6055AAC2DE20}" type="pres">
      <dgm:prSet presAssocID="{84B1C293-A513-B24E-804D-88D1B1D1E028}" presName="parTrans" presStyleLbl="sibTrans2D1" presStyleIdx="0" presStyleCnt="10" custLinFactNeighborX="-5037" custLinFactNeighborY="-15862"/>
      <dgm:spPr/>
      <dgm:t>
        <a:bodyPr/>
        <a:lstStyle/>
        <a:p>
          <a:endParaRPr lang="en-US"/>
        </a:p>
      </dgm:t>
    </dgm:pt>
    <dgm:pt modelId="{07A17A02-A987-9749-A90A-52C9FD683C7D}" type="pres">
      <dgm:prSet presAssocID="{84B1C293-A513-B24E-804D-88D1B1D1E028}" presName="connectorText" presStyleLbl="sibTrans2D1" presStyleIdx="0" presStyleCnt="10"/>
      <dgm:spPr/>
      <dgm:t>
        <a:bodyPr/>
        <a:lstStyle/>
        <a:p>
          <a:endParaRPr lang="en-US"/>
        </a:p>
      </dgm:t>
    </dgm:pt>
    <dgm:pt modelId="{EDBAD716-B4DF-7B42-869C-D31AEB962419}" type="pres">
      <dgm:prSet presAssocID="{91634E28-711F-B641-901E-56579855A73D}" presName="node" presStyleLbl="node1" presStyleIdx="0" presStyleCnt="10" custScaleX="1263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0662D5-DD5E-F04B-82EC-015287F60AEA}" type="pres">
      <dgm:prSet presAssocID="{97923DF3-4831-6241-9BDC-8A61E8D62E72}" presName="parTrans" presStyleLbl="sibTrans2D1" presStyleIdx="1" presStyleCnt="10"/>
      <dgm:spPr/>
      <dgm:t>
        <a:bodyPr/>
        <a:lstStyle/>
        <a:p>
          <a:endParaRPr lang="en-US"/>
        </a:p>
      </dgm:t>
    </dgm:pt>
    <dgm:pt modelId="{0083E767-BD22-ED45-927B-8FDC9C9D4CA7}" type="pres">
      <dgm:prSet presAssocID="{97923DF3-4831-6241-9BDC-8A61E8D62E72}" presName="connectorText" presStyleLbl="sibTrans2D1" presStyleIdx="1" presStyleCnt="10"/>
      <dgm:spPr/>
      <dgm:t>
        <a:bodyPr/>
        <a:lstStyle/>
        <a:p>
          <a:endParaRPr lang="en-US"/>
        </a:p>
      </dgm:t>
    </dgm:pt>
    <dgm:pt modelId="{0597CC79-8074-8C4C-830A-F837073FCE38}" type="pres">
      <dgm:prSet presAssocID="{2BA8BEC5-3EFA-E041-B9A7-E0E878A0C365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BC8EE4-1621-3D41-BADA-F170CD9386DE}" type="pres">
      <dgm:prSet presAssocID="{E9CD98E4-D5F4-9444-B4F1-BED80E302676}" presName="parTrans" presStyleLbl="sibTrans2D1" presStyleIdx="2" presStyleCnt="10"/>
      <dgm:spPr/>
      <dgm:t>
        <a:bodyPr/>
        <a:lstStyle/>
        <a:p>
          <a:endParaRPr lang="en-US"/>
        </a:p>
      </dgm:t>
    </dgm:pt>
    <dgm:pt modelId="{33BF8A4B-4690-F44C-B321-3D01D907244F}" type="pres">
      <dgm:prSet presAssocID="{E9CD98E4-D5F4-9444-B4F1-BED80E302676}" presName="connectorText" presStyleLbl="sibTrans2D1" presStyleIdx="2" presStyleCnt="10"/>
      <dgm:spPr/>
      <dgm:t>
        <a:bodyPr/>
        <a:lstStyle/>
        <a:p>
          <a:endParaRPr lang="en-US"/>
        </a:p>
      </dgm:t>
    </dgm:pt>
    <dgm:pt modelId="{78F895DE-C386-A148-AE12-E4740D815679}" type="pres">
      <dgm:prSet presAssocID="{05410369-5211-3C4C-AA84-66EAAFD260AE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ACD7C0-88B6-684B-A39D-1FFF4A1469AA}" type="pres">
      <dgm:prSet presAssocID="{02E1F173-4E49-B844-B569-0F45F799BA21}" presName="parTrans" presStyleLbl="sibTrans2D1" presStyleIdx="3" presStyleCnt="10"/>
      <dgm:spPr/>
      <dgm:t>
        <a:bodyPr/>
        <a:lstStyle/>
        <a:p>
          <a:endParaRPr lang="en-US"/>
        </a:p>
      </dgm:t>
    </dgm:pt>
    <dgm:pt modelId="{1F825D34-D532-0D47-A7B1-A5C5E47BB66D}" type="pres">
      <dgm:prSet presAssocID="{02E1F173-4E49-B844-B569-0F45F799BA21}" presName="connectorText" presStyleLbl="sibTrans2D1" presStyleIdx="3" presStyleCnt="10"/>
      <dgm:spPr/>
      <dgm:t>
        <a:bodyPr/>
        <a:lstStyle/>
        <a:p>
          <a:endParaRPr lang="en-US"/>
        </a:p>
      </dgm:t>
    </dgm:pt>
    <dgm:pt modelId="{33A66EB4-F28D-2D4F-B6CF-3E1BF12C5766}" type="pres">
      <dgm:prSet presAssocID="{5990368B-5BE2-234A-9738-DEB4DF3A5850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D707D8-3366-2B45-B635-A5D1605F2B02}" type="pres">
      <dgm:prSet presAssocID="{555C675D-C93F-E743-B2DE-547746D5052D}" presName="parTrans" presStyleLbl="sibTrans2D1" presStyleIdx="4" presStyleCnt="10"/>
      <dgm:spPr/>
      <dgm:t>
        <a:bodyPr/>
        <a:lstStyle/>
        <a:p>
          <a:endParaRPr lang="en-US"/>
        </a:p>
      </dgm:t>
    </dgm:pt>
    <dgm:pt modelId="{37DCBDA8-8AA9-8944-809E-4BB86594E9DF}" type="pres">
      <dgm:prSet presAssocID="{555C675D-C93F-E743-B2DE-547746D5052D}" presName="connectorText" presStyleLbl="sibTrans2D1" presStyleIdx="4" presStyleCnt="10"/>
      <dgm:spPr/>
      <dgm:t>
        <a:bodyPr/>
        <a:lstStyle/>
        <a:p>
          <a:endParaRPr lang="en-US"/>
        </a:p>
      </dgm:t>
    </dgm:pt>
    <dgm:pt modelId="{629ADA0E-096C-9648-93DF-C3ADE9A33EBE}" type="pres">
      <dgm:prSet presAssocID="{E19E63BC-7FDF-DB44-8A6D-EECDD6F2FBFA}" presName="node" presStyleLbl="node1" presStyleIdx="4" presStyleCnt="10" custScaleX="126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AA020C-6051-9245-B061-F785975F55B1}" type="pres">
      <dgm:prSet presAssocID="{B3573801-96BF-364F-89CE-2B4FA6BD2529}" presName="parTrans" presStyleLbl="sibTrans2D1" presStyleIdx="5" presStyleCnt="10"/>
      <dgm:spPr/>
      <dgm:t>
        <a:bodyPr/>
        <a:lstStyle/>
        <a:p>
          <a:endParaRPr lang="en-US"/>
        </a:p>
      </dgm:t>
    </dgm:pt>
    <dgm:pt modelId="{0A1FDE25-7981-A64B-B598-683105909918}" type="pres">
      <dgm:prSet presAssocID="{B3573801-96BF-364F-89CE-2B4FA6BD2529}" presName="connectorText" presStyleLbl="sibTrans2D1" presStyleIdx="5" presStyleCnt="10"/>
      <dgm:spPr/>
      <dgm:t>
        <a:bodyPr/>
        <a:lstStyle/>
        <a:p>
          <a:endParaRPr lang="en-US"/>
        </a:p>
      </dgm:t>
    </dgm:pt>
    <dgm:pt modelId="{A11401DA-22C4-7149-8476-3AD1019BD8DF}" type="pres">
      <dgm:prSet presAssocID="{70AB7421-6E99-974B-9B12-6EC1BD8F1238}" presName="node" presStyleLbl="node1" presStyleIdx="5" presStyleCnt="10" custScaleX="1250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580798-1435-C941-B261-FA455907F1AC}" type="pres">
      <dgm:prSet presAssocID="{882F9827-8108-834F-B29E-475352765D05}" presName="parTrans" presStyleLbl="sibTrans2D1" presStyleIdx="6" presStyleCnt="10"/>
      <dgm:spPr/>
      <dgm:t>
        <a:bodyPr/>
        <a:lstStyle/>
        <a:p>
          <a:endParaRPr lang="en-US"/>
        </a:p>
      </dgm:t>
    </dgm:pt>
    <dgm:pt modelId="{240740D4-43AF-D046-A4E6-BEF466BDEA84}" type="pres">
      <dgm:prSet presAssocID="{882F9827-8108-834F-B29E-475352765D05}" presName="connectorText" presStyleLbl="sibTrans2D1" presStyleIdx="6" presStyleCnt="10"/>
      <dgm:spPr/>
      <dgm:t>
        <a:bodyPr/>
        <a:lstStyle/>
        <a:p>
          <a:endParaRPr lang="en-US"/>
        </a:p>
      </dgm:t>
    </dgm:pt>
    <dgm:pt modelId="{240E80EC-0108-444B-A1A0-EDE0CB1A301D}" type="pres">
      <dgm:prSet presAssocID="{A0FE5A7A-2593-334A-9F38-80CBF9D74EAC}" presName="node" presStyleLbl="node1" presStyleIdx="6" presStyleCnt="10" custScaleX="1263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3DB06E-1566-5E47-90F6-49E51E8A2C15}" type="pres">
      <dgm:prSet presAssocID="{1FB17558-4934-564C-A2DA-B66211F7266A}" presName="parTrans" presStyleLbl="sibTrans2D1" presStyleIdx="7" presStyleCnt="10"/>
      <dgm:spPr/>
      <dgm:t>
        <a:bodyPr/>
        <a:lstStyle/>
        <a:p>
          <a:endParaRPr lang="en-US"/>
        </a:p>
      </dgm:t>
    </dgm:pt>
    <dgm:pt modelId="{F2343C21-8A4C-8044-B680-947B98B8FE6F}" type="pres">
      <dgm:prSet presAssocID="{1FB17558-4934-564C-A2DA-B66211F7266A}" presName="connectorText" presStyleLbl="sibTrans2D1" presStyleIdx="7" presStyleCnt="10"/>
      <dgm:spPr/>
      <dgm:t>
        <a:bodyPr/>
        <a:lstStyle/>
        <a:p>
          <a:endParaRPr lang="en-US"/>
        </a:p>
      </dgm:t>
    </dgm:pt>
    <dgm:pt modelId="{7DA3CAA2-705A-B940-A1F7-FF189647DAC9}" type="pres">
      <dgm:prSet presAssocID="{6C0C035E-04F1-E143-988F-2CF673215298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812EBC-B006-B445-81FD-B2D29D193FA9}" type="pres">
      <dgm:prSet presAssocID="{9DBF1E69-20D6-DC45-8C1C-884F427D524E}" presName="parTrans" presStyleLbl="sibTrans2D1" presStyleIdx="8" presStyleCnt="10"/>
      <dgm:spPr/>
      <dgm:t>
        <a:bodyPr/>
        <a:lstStyle/>
        <a:p>
          <a:endParaRPr lang="en-US"/>
        </a:p>
      </dgm:t>
    </dgm:pt>
    <dgm:pt modelId="{F9AF482C-BB11-A342-8037-4C6911189207}" type="pres">
      <dgm:prSet presAssocID="{9DBF1E69-20D6-DC45-8C1C-884F427D524E}" presName="connectorText" presStyleLbl="sibTrans2D1" presStyleIdx="8" presStyleCnt="10"/>
      <dgm:spPr/>
      <dgm:t>
        <a:bodyPr/>
        <a:lstStyle/>
        <a:p>
          <a:endParaRPr lang="en-US"/>
        </a:p>
      </dgm:t>
    </dgm:pt>
    <dgm:pt modelId="{D523914C-57D9-4243-B428-B0C2BBC0D0D2}" type="pres">
      <dgm:prSet presAssocID="{76BBD8F9-8A11-9343-A204-EA839137752D}" presName="node" presStyleLbl="node1" presStyleIdx="8" presStyleCnt="10" custScaleX="1260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9D638B-7EF3-5148-BD8C-E223DDF48D9F}" type="pres">
      <dgm:prSet presAssocID="{24A03304-F0DE-F548-8103-E9F7EBEE2C48}" presName="parTrans" presStyleLbl="sibTrans2D1" presStyleIdx="9" presStyleCnt="10"/>
      <dgm:spPr/>
      <dgm:t>
        <a:bodyPr/>
        <a:lstStyle/>
        <a:p>
          <a:endParaRPr lang="en-US"/>
        </a:p>
      </dgm:t>
    </dgm:pt>
    <dgm:pt modelId="{E9D3F56B-28C0-1B41-8ADD-C5F690949ABE}" type="pres">
      <dgm:prSet presAssocID="{24A03304-F0DE-F548-8103-E9F7EBEE2C48}" presName="connectorText" presStyleLbl="sibTrans2D1" presStyleIdx="9" presStyleCnt="10"/>
      <dgm:spPr/>
      <dgm:t>
        <a:bodyPr/>
        <a:lstStyle/>
        <a:p>
          <a:endParaRPr lang="en-US"/>
        </a:p>
      </dgm:t>
    </dgm:pt>
    <dgm:pt modelId="{71BD1135-FDED-9C48-99D8-486BA11D4E3D}" type="pres">
      <dgm:prSet presAssocID="{733F05A0-954F-504D-9AFA-90DAF5D041E2}" presName="node" presStyleLbl="node1" presStyleIdx="9" presStyleCnt="10" custScaleX="1263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D811937-2C85-1B4A-8585-433B24ACCB11}" type="presOf" srcId="{555C675D-C93F-E743-B2DE-547746D5052D}" destId="{37DCBDA8-8AA9-8944-809E-4BB86594E9DF}" srcOrd="1" destOrd="0" presId="urn:microsoft.com/office/officeart/2005/8/layout/radial5"/>
    <dgm:cxn modelId="{1719CB4C-F3B8-EE45-8939-2C5CBBE5335A}" type="presOf" srcId="{76BBD8F9-8A11-9343-A204-EA839137752D}" destId="{D523914C-57D9-4243-B428-B0C2BBC0D0D2}" srcOrd="0" destOrd="0" presId="urn:microsoft.com/office/officeart/2005/8/layout/radial5"/>
    <dgm:cxn modelId="{E00B49D2-05A0-4A42-A377-79058394BDD2}" type="presOf" srcId="{02E1F173-4E49-B844-B569-0F45F799BA21}" destId="{19ACD7C0-88B6-684B-A39D-1FFF4A1469AA}" srcOrd="0" destOrd="0" presId="urn:microsoft.com/office/officeart/2005/8/layout/radial5"/>
    <dgm:cxn modelId="{98EA509E-77A2-4940-991D-BEB862EF0D1B}" type="presOf" srcId="{E19E63BC-7FDF-DB44-8A6D-EECDD6F2FBFA}" destId="{629ADA0E-096C-9648-93DF-C3ADE9A33EBE}" srcOrd="0" destOrd="0" presId="urn:microsoft.com/office/officeart/2005/8/layout/radial5"/>
    <dgm:cxn modelId="{7A2959E2-AFEF-1840-9D11-2873CF6C5608}" type="presOf" srcId="{24A03304-F0DE-F548-8103-E9F7EBEE2C48}" destId="{E9D3F56B-28C0-1B41-8ADD-C5F690949ABE}" srcOrd="1" destOrd="0" presId="urn:microsoft.com/office/officeart/2005/8/layout/radial5"/>
    <dgm:cxn modelId="{FAF1D0AA-6281-D745-BE6B-466F6E7A969C}" type="presOf" srcId="{882F9827-8108-834F-B29E-475352765D05}" destId="{240740D4-43AF-D046-A4E6-BEF466BDEA84}" srcOrd="1" destOrd="0" presId="urn:microsoft.com/office/officeart/2005/8/layout/radial5"/>
    <dgm:cxn modelId="{5FE0FDCF-C70F-A74C-8F9C-64BA1AD2ABFC}" type="presOf" srcId="{5990368B-5BE2-234A-9738-DEB4DF3A5850}" destId="{33A66EB4-F28D-2D4F-B6CF-3E1BF12C5766}" srcOrd="0" destOrd="0" presId="urn:microsoft.com/office/officeart/2005/8/layout/radial5"/>
    <dgm:cxn modelId="{F5D5916A-8881-734F-9378-4B06A86AE813}" type="presOf" srcId="{51CB5B19-A622-A547-90D0-D112DAAE6347}" destId="{3F962F71-7CB0-9649-B6A1-08FA0819700C}" srcOrd="0" destOrd="0" presId="urn:microsoft.com/office/officeart/2005/8/layout/radial5"/>
    <dgm:cxn modelId="{553CCCD5-0226-2A43-BAA6-19F01D74B285}" type="presOf" srcId="{97923DF3-4831-6241-9BDC-8A61E8D62E72}" destId="{140662D5-DD5E-F04B-82EC-015287F60AEA}" srcOrd="0" destOrd="0" presId="urn:microsoft.com/office/officeart/2005/8/layout/radial5"/>
    <dgm:cxn modelId="{8790C741-22CD-014F-9605-48F9EF1BF1AB}" type="presOf" srcId="{882F9827-8108-834F-B29E-475352765D05}" destId="{EF580798-1435-C941-B261-FA455907F1AC}" srcOrd="0" destOrd="0" presId="urn:microsoft.com/office/officeart/2005/8/layout/radial5"/>
    <dgm:cxn modelId="{5F408BA2-902C-1E4F-B3FC-9032329ED199}" type="presOf" srcId="{9DBF1E69-20D6-DC45-8C1C-884F427D524E}" destId="{F9AF482C-BB11-A342-8037-4C6911189207}" srcOrd="1" destOrd="0" presId="urn:microsoft.com/office/officeart/2005/8/layout/radial5"/>
    <dgm:cxn modelId="{7EE84471-A541-D24E-8EFC-9BFBD7B5CA5A}" type="presOf" srcId="{B3573801-96BF-364F-89CE-2B4FA6BD2529}" destId="{13AA020C-6051-9245-B061-F785975F55B1}" srcOrd="0" destOrd="0" presId="urn:microsoft.com/office/officeart/2005/8/layout/radial5"/>
    <dgm:cxn modelId="{D0C4B45D-513A-2042-9E05-97B53E56335C}" type="presOf" srcId="{1FB17558-4934-564C-A2DA-B66211F7266A}" destId="{073DB06E-1566-5E47-90F6-49E51E8A2C15}" srcOrd="0" destOrd="0" presId="urn:microsoft.com/office/officeart/2005/8/layout/radial5"/>
    <dgm:cxn modelId="{C50EA2CE-98AB-7047-8800-F8E95DF3CC13}" type="presOf" srcId="{70AB7421-6E99-974B-9B12-6EC1BD8F1238}" destId="{A11401DA-22C4-7149-8476-3AD1019BD8DF}" srcOrd="0" destOrd="0" presId="urn:microsoft.com/office/officeart/2005/8/layout/radial5"/>
    <dgm:cxn modelId="{E2D12739-25F1-C64B-9E46-71F738091F82}" type="presOf" srcId="{9DBF1E69-20D6-DC45-8C1C-884F427D524E}" destId="{21812EBC-B006-B445-81FD-B2D29D193FA9}" srcOrd="0" destOrd="0" presId="urn:microsoft.com/office/officeart/2005/8/layout/radial5"/>
    <dgm:cxn modelId="{4FC9B229-88CE-674C-8FD6-D90707D0358B}" srcId="{51CB5B19-A622-A547-90D0-D112DAAE6347}" destId="{76BBD8F9-8A11-9343-A204-EA839137752D}" srcOrd="8" destOrd="0" parTransId="{9DBF1E69-20D6-DC45-8C1C-884F427D524E}" sibTransId="{3879DEA8-0544-634B-81ED-D8CCFCC4B5BE}"/>
    <dgm:cxn modelId="{7A4D734C-746E-9048-80D1-34693C574359}" srcId="{51CB5B19-A622-A547-90D0-D112DAAE6347}" destId="{70AB7421-6E99-974B-9B12-6EC1BD8F1238}" srcOrd="5" destOrd="0" parTransId="{B3573801-96BF-364F-89CE-2B4FA6BD2529}" sibTransId="{FE6AC397-C3B7-AF4F-B3D8-A71349D34642}"/>
    <dgm:cxn modelId="{E24E4967-CE7F-F248-8370-AAA06BAC5476}" type="presOf" srcId="{1FB17558-4934-564C-A2DA-B66211F7266A}" destId="{F2343C21-8A4C-8044-B680-947B98B8FE6F}" srcOrd="1" destOrd="0" presId="urn:microsoft.com/office/officeart/2005/8/layout/radial5"/>
    <dgm:cxn modelId="{51E28149-2363-AF46-A587-B60F3F4CB426}" srcId="{51CB5B19-A622-A547-90D0-D112DAAE6347}" destId="{733F05A0-954F-504D-9AFA-90DAF5D041E2}" srcOrd="9" destOrd="0" parTransId="{24A03304-F0DE-F548-8103-E9F7EBEE2C48}" sibTransId="{E2162114-F6C7-8D47-8CFB-345E6884F87A}"/>
    <dgm:cxn modelId="{ABF4677A-AE1F-9244-9ECA-75C03C18AE6A}" type="presOf" srcId="{84B1C293-A513-B24E-804D-88D1B1D1E028}" destId="{C7C00A92-B4D2-9F45-AF1C-6055AAC2DE20}" srcOrd="0" destOrd="0" presId="urn:microsoft.com/office/officeart/2005/8/layout/radial5"/>
    <dgm:cxn modelId="{A877C0EC-EA47-C942-A457-9AF596E9A48D}" type="presOf" srcId="{A0FE5A7A-2593-334A-9F38-80CBF9D74EAC}" destId="{240E80EC-0108-444B-A1A0-EDE0CB1A301D}" srcOrd="0" destOrd="0" presId="urn:microsoft.com/office/officeart/2005/8/layout/radial5"/>
    <dgm:cxn modelId="{48BAEE07-5057-EC47-A4B4-A2C07D406715}" type="presOf" srcId="{AB30FCE9-1123-1A4E-B4AB-37D28F6DC1D7}" destId="{B4BA561F-7FE4-8D43-B0E2-1A6B40CD2699}" srcOrd="0" destOrd="0" presId="urn:microsoft.com/office/officeart/2005/8/layout/radial5"/>
    <dgm:cxn modelId="{8AB919DA-A224-3844-AA7D-03507D02767D}" type="presOf" srcId="{E9CD98E4-D5F4-9444-B4F1-BED80E302676}" destId="{82BC8EE4-1621-3D41-BADA-F170CD9386DE}" srcOrd="0" destOrd="0" presId="urn:microsoft.com/office/officeart/2005/8/layout/radial5"/>
    <dgm:cxn modelId="{0119419E-1634-2348-AEF2-05A395AEE586}" srcId="{AB30FCE9-1123-1A4E-B4AB-37D28F6DC1D7}" destId="{51CB5B19-A622-A547-90D0-D112DAAE6347}" srcOrd="0" destOrd="0" parTransId="{CCBADC3F-13EB-9C40-B50B-91B7B2E2B29E}" sibTransId="{1B464BEA-7648-874A-A2C1-1E85805FEB19}"/>
    <dgm:cxn modelId="{E84D80A0-EE36-E247-8FB2-4468F6F5A4C2}" srcId="{51CB5B19-A622-A547-90D0-D112DAAE6347}" destId="{05410369-5211-3C4C-AA84-66EAAFD260AE}" srcOrd="2" destOrd="0" parTransId="{E9CD98E4-D5F4-9444-B4F1-BED80E302676}" sibTransId="{F11C0E26-9C04-374E-814D-3973047BC86B}"/>
    <dgm:cxn modelId="{D568A407-F26D-834A-8C5F-D74CAFD7D128}" type="presOf" srcId="{E9CD98E4-D5F4-9444-B4F1-BED80E302676}" destId="{33BF8A4B-4690-F44C-B321-3D01D907244F}" srcOrd="1" destOrd="0" presId="urn:microsoft.com/office/officeart/2005/8/layout/radial5"/>
    <dgm:cxn modelId="{266EE542-CE34-E841-A48F-D9578872CCCE}" type="presOf" srcId="{2BA8BEC5-3EFA-E041-B9A7-E0E878A0C365}" destId="{0597CC79-8074-8C4C-830A-F837073FCE38}" srcOrd="0" destOrd="0" presId="urn:microsoft.com/office/officeart/2005/8/layout/radial5"/>
    <dgm:cxn modelId="{ACCE3F70-69FD-4544-962D-CCBA9536C8BF}" type="presOf" srcId="{02E1F173-4E49-B844-B569-0F45F799BA21}" destId="{1F825D34-D532-0D47-A7B1-A5C5E47BB66D}" srcOrd="1" destOrd="0" presId="urn:microsoft.com/office/officeart/2005/8/layout/radial5"/>
    <dgm:cxn modelId="{9FD5F03C-414A-DE49-95D7-B7B876F76096}" srcId="{51CB5B19-A622-A547-90D0-D112DAAE6347}" destId="{91634E28-711F-B641-901E-56579855A73D}" srcOrd="0" destOrd="0" parTransId="{84B1C293-A513-B24E-804D-88D1B1D1E028}" sibTransId="{BBB11C58-CFFC-F64F-A56D-D5D3C6C30538}"/>
    <dgm:cxn modelId="{77191021-085B-E947-9D0B-874A5D0E7D6A}" type="presOf" srcId="{24A03304-F0DE-F548-8103-E9F7EBEE2C48}" destId="{A69D638B-7EF3-5148-BD8C-E223DDF48D9F}" srcOrd="0" destOrd="0" presId="urn:microsoft.com/office/officeart/2005/8/layout/radial5"/>
    <dgm:cxn modelId="{55C8DC14-E948-8E40-9166-077ABD8BB974}" type="presOf" srcId="{97923DF3-4831-6241-9BDC-8A61E8D62E72}" destId="{0083E767-BD22-ED45-927B-8FDC9C9D4CA7}" srcOrd="1" destOrd="0" presId="urn:microsoft.com/office/officeart/2005/8/layout/radial5"/>
    <dgm:cxn modelId="{6B6B1097-D77C-E746-A65E-1801215A3E61}" type="presOf" srcId="{555C675D-C93F-E743-B2DE-547746D5052D}" destId="{F0D707D8-3366-2B45-B635-A5D1605F2B02}" srcOrd="0" destOrd="0" presId="urn:microsoft.com/office/officeart/2005/8/layout/radial5"/>
    <dgm:cxn modelId="{95D81300-A5EF-4843-8074-EF1A3E733957}" srcId="{51CB5B19-A622-A547-90D0-D112DAAE6347}" destId="{5990368B-5BE2-234A-9738-DEB4DF3A5850}" srcOrd="3" destOrd="0" parTransId="{02E1F173-4E49-B844-B569-0F45F799BA21}" sibTransId="{E76B5164-9550-824F-BF12-159435975745}"/>
    <dgm:cxn modelId="{6CCF60D9-21C6-B741-A7A2-E54B151973B3}" srcId="{51CB5B19-A622-A547-90D0-D112DAAE6347}" destId="{6C0C035E-04F1-E143-988F-2CF673215298}" srcOrd="7" destOrd="0" parTransId="{1FB17558-4934-564C-A2DA-B66211F7266A}" sibTransId="{7A00E2B3-48A8-8143-9EF4-1C4EB3BAD5F6}"/>
    <dgm:cxn modelId="{B6955939-2697-994B-9094-DFC2DEEC91D8}" type="presOf" srcId="{91634E28-711F-B641-901E-56579855A73D}" destId="{EDBAD716-B4DF-7B42-869C-D31AEB962419}" srcOrd="0" destOrd="0" presId="urn:microsoft.com/office/officeart/2005/8/layout/radial5"/>
    <dgm:cxn modelId="{D013386B-0F61-034B-A2A4-28F31EA44C6B}" type="presOf" srcId="{05410369-5211-3C4C-AA84-66EAAFD260AE}" destId="{78F895DE-C386-A148-AE12-E4740D815679}" srcOrd="0" destOrd="0" presId="urn:microsoft.com/office/officeart/2005/8/layout/radial5"/>
    <dgm:cxn modelId="{16782921-90D8-0C4E-9E27-C69B40B43950}" type="presOf" srcId="{733F05A0-954F-504D-9AFA-90DAF5D041E2}" destId="{71BD1135-FDED-9C48-99D8-486BA11D4E3D}" srcOrd="0" destOrd="0" presId="urn:microsoft.com/office/officeart/2005/8/layout/radial5"/>
    <dgm:cxn modelId="{024414DB-0A10-DD46-AA8C-874545ED8E8B}" srcId="{51CB5B19-A622-A547-90D0-D112DAAE6347}" destId="{2BA8BEC5-3EFA-E041-B9A7-E0E878A0C365}" srcOrd="1" destOrd="0" parTransId="{97923DF3-4831-6241-9BDC-8A61E8D62E72}" sibTransId="{16339871-AA7F-4349-B1CC-9248CEF69E87}"/>
    <dgm:cxn modelId="{6A97C74A-43EA-BC4B-BB66-1FE178A9D394}" type="presOf" srcId="{84B1C293-A513-B24E-804D-88D1B1D1E028}" destId="{07A17A02-A987-9749-A90A-52C9FD683C7D}" srcOrd="1" destOrd="0" presId="urn:microsoft.com/office/officeart/2005/8/layout/radial5"/>
    <dgm:cxn modelId="{C84E6785-8136-0742-99D7-EC697153ADCF}" srcId="{51CB5B19-A622-A547-90D0-D112DAAE6347}" destId="{E19E63BC-7FDF-DB44-8A6D-EECDD6F2FBFA}" srcOrd="4" destOrd="0" parTransId="{555C675D-C93F-E743-B2DE-547746D5052D}" sibTransId="{14206DA5-6064-DB47-8BA0-8673AA49EEC0}"/>
    <dgm:cxn modelId="{2FE61DFD-F9B7-AC49-98F1-BA681F36CB6F}" type="presOf" srcId="{6C0C035E-04F1-E143-988F-2CF673215298}" destId="{7DA3CAA2-705A-B940-A1F7-FF189647DAC9}" srcOrd="0" destOrd="0" presId="urn:microsoft.com/office/officeart/2005/8/layout/radial5"/>
    <dgm:cxn modelId="{12483E7F-AB2E-A74D-B610-4A43F9E6A62A}" srcId="{51CB5B19-A622-A547-90D0-D112DAAE6347}" destId="{A0FE5A7A-2593-334A-9F38-80CBF9D74EAC}" srcOrd="6" destOrd="0" parTransId="{882F9827-8108-834F-B29E-475352765D05}" sibTransId="{7765644C-66B9-8B48-88D8-350B2EB5A814}"/>
    <dgm:cxn modelId="{54BD648C-99D6-3140-AC3A-B33DCF2FD6EF}" type="presOf" srcId="{B3573801-96BF-364F-89CE-2B4FA6BD2529}" destId="{0A1FDE25-7981-A64B-B598-683105909918}" srcOrd="1" destOrd="0" presId="urn:microsoft.com/office/officeart/2005/8/layout/radial5"/>
    <dgm:cxn modelId="{D992962E-B9D3-D242-BD09-BFEAF35632B7}" type="presParOf" srcId="{B4BA561F-7FE4-8D43-B0E2-1A6B40CD2699}" destId="{3F962F71-7CB0-9649-B6A1-08FA0819700C}" srcOrd="0" destOrd="0" presId="urn:microsoft.com/office/officeart/2005/8/layout/radial5"/>
    <dgm:cxn modelId="{0EDFB083-D533-3C46-85A1-D3F6B3F529EB}" type="presParOf" srcId="{B4BA561F-7FE4-8D43-B0E2-1A6B40CD2699}" destId="{C7C00A92-B4D2-9F45-AF1C-6055AAC2DE20}" srcOrd="1" destOrd="0" presId="urn:microsoft.com/office/officeart/2005/8/layout/radial5"/>
    <dgm:cxn modelId="{4A427ABD-A270-C54C-A012-3A94ECC68C9A}" type="presParOf" srcId="{C7C00A92-B4D2-9F45-AF1C-6055AAC2DE20}" destId="{07A17A02-A987-9749-A90A-52C9FD683C7D}" srcOrd="0" destOrd="0" presId="urn:microsoft.com/office/officeart/2005/8/layout/radial5"/>
    <dgm:cxn modelId="{07EE695A-FE46-2746-8446-A70FBFE27EB2}" type="presParOf" srcId="{B4BA561F-7FE4-8D43-B0E2-1A6B40CD2699}" destId="{EDBAD716-B4DF-7B42-869C-D31AEB962419}" srcOrd="2" destOrd="0" presId="urn:microsoft.com/office/officeart/2005/8/layout/radial5"/>
    <dgm:cxn modelId="{C1E0D81D-C86C-A94F-B827-E1036248E534}" type="presParOf" srcId="{B4BA561F-7FE4-8D43-B0E2-1A6B40CD2699}" destId="{140662D5-DD5E-F04B-82EC-015287F60AEA}" srcOrd="3" destOrd="0" presId="urn:microsoft.com/office/officeart/2005/8/layout/radial5"/>
    <dgm:cxn modelId="{CCB2BD23-3984-7E49-88F9-6FF41DA443AB}" type="presParOf" srcId="{140662D5-DD5E-F04B-82EC-015287F60AEA}" destId="{0083E767-BD22-ED45-927B-8FDC9C9D4CA7}" srcOrd="0" destOrd="0" presId="urn:microsoft.com/office/officeart/2005/8/layout/radial5"/>
    <dgm:cxn modelId="{1EF2E2EA-294C-2D44-9D13-99A7F1FD8EDB}" type="presParOf" srcId="{B4BA561F-7FE4-8D43-B0E2-1A6B40CD2699}" destId="{0597CC79-8074-8C4C-830A-F837073FCE38}" srcOrd="4" destOrd="0" presId="urn:microsoft.com/office/officeart/2005/8/layout/radial5"/>
    <dgm:cxn modelId="{A6E1F354-80F0-9443-B9EB-8981299BC5CD}" type="presParOf" srcId="{B4BA561F-7FE4-8D43-B0E2-1A6B40CD2699}" destId="{82BC8EE4-1621-3D41-BADA-F170CD9386DE}" srcOrd="5" destOrd="0" presId="urn:microsoft.com/office/officeart/2005/8/layout/radial5"/>
    <dgm:cxn modelId="{CEFBEAF0-79C3-BE4E-8EE9-9213A0E6B1BB}" type="presParOf" srcId="{82BC8EE4-1621-3D41-BADA-F170CD9386DE}" destId="{33BF8A4B-4690-F44C-B321-3D01D907244F}" srcOrd="0" destOrd="0" presId="urn:microsoft.com/office/officeart/2005/8/layout/radial5"/>
    <dgm:cxn modelId="{1F5BE044-C624-F540-B022-DDFC71FAD258}" type="presParOf" srcId="{B4BA561F-7FE4-8D43-B0E2-1A6B40CD2699}" destId="{78F895DE-C386-A148-AE12-E4740D815679}" srcOrd="6" destOrd="0" presId="urn:microsoft.com/office/officeart/2005/8/layout/radial5"/>
    <dgm:cxn modelId="{258B4822-6B1E-514D-A709-40E5A65ED8E4}" type="presParOf" srcId="{B4BA561F-7FE4-8D43-B0E2-1A6B40CD2699}" destId="{19ACD7C0-88B6-684B-A39D-1FFF4A1469AA}" srcOrd="7" destOrd="0" presId="urn:microsoft.com/office/officeart/2005/8/layout/radial5"/>
    <dgm:cxn modelId="{ADAA6E85-9F99-8741-9B91-43057DDDEB50}" type="presParOf" srcId="{19ACD7C0-88B6-684B-A39D-1FFF4A1469AA}" destId="{1F825D34-D532-0D47-A7B1-A5C5E47BB66D}" srcOrd="0" destOrd="0" presId="urn:microsoft.com/office/officeart/2005/8/layout/radial5"/>
    <dgm:cxn modelId="{EA6F6FE5-3ABA-1047-BC21-2054A391C223}" type="presParOf" srcId="{B4BA561F-7FE4-8D43-B0E2-1A6B40CD2699}" destId="{33A66EB4-F28D-2D4F-B6CF-3E1BF12C5766}" srcOrd="8" destOrd="0" presId="urn:microsoft.com/office/officeart/2005/8/layout/radial5"/>
    <dgm:cxn modelId="{9D969147-8149-064E-A98D-DAAA19ADC4B1}" type="presParOf" srcId="{B4BA561F-7FE4-8D43-B0E2-1A6B40CD2699}" destId="{F0D707D8-3366-2B45-B635-A5D1605F2B02}" srcOrd="9" destOrd="0" presId="urn:microsoft.com/office/officeart/2005/8/layout/radial5"/>
    <dgm:cxn modelId="{20C03B3E-D85B-5243-B0DA-3B7E1B211146}" type="presParOf" srcId="{F0D707D8-3366-2B45-B635-A5D1605F2B02}" destId="{37DCBDA8-8AA9-8944-809E-4BB86594E9DF}" srcOrd="0" destOrd="0" presId="urn:microsoft.com/office/officeart/2005/8/layout/radial5"/>
    <dgm:cxn modelId="{B947B404-56FE-0D41-9831-3406BD770419}" type="presParOf" srcId="{B4BA561F-7FE4-8D43-B0E2-1A6B40CD2699}" destId="{629ADA0E-096C-9648-93DF-C3ADE9A33EBE}" srcOrd="10" destOrd="0" presId="urn:microsoft.com/office/officeart/2005/8/layout/radial5"/>
    <dgm:cxn modelId="{933E342C-7C2C-A049-A68B-C380A3AC4807}" type="presParOf" srcId="{B4BA561F-7FE4-8D43-B0E2-1A6B40CD2699}" destId="{13AA020C-6051-9245-B061-F785975F55B1}" srcOrd="11" destOrd="0" presId="urn:microsoft.com/office/officeart/2005/8/layout/radial5"/>
    <dgm:cxn modelId="{C268B48B-1652-9040-8E1A-E5F38BDF977E}" type="presParOf" srcId="{13AA020C-6051-9245-B061-F785975F55B1}" destId="{0A1FDE25-7981-A64B-B598-683105909918}" srcOrd="0" destOrd="0" presId="urn:microsoft.com/office/officeart/2005/8/layout/radial5"/>
    <dgm:cxn modelId="{19C4B9EC-E435-C641-8B4D-1733A9DC589A}" type="presParOf" srcId="{B4BA561F-7FE4-8D43-B0E2-1A6B40CD2699}" destId="{A11401DA-22C4-7149-8476-3AD1019BD8DF}" srcOrd="12" destOrd="0" presId="urn:microsoft.com/office/officeart/2005/8/layout/radial5"/>
    <dgm:cxn modelId="{BBDBF8A3-D701-0244-95C1-E5977E9CEE7A}" type="presParOf" srcId="{B4BA561F-7FE4-8D43-B0E2-1A6B40CD2699}" destId="{EF580798-1435-C941-B261-FA455907F1AC}" srcOrd="13" destOrd="0" presId="urn:microsoft.com/office/officeart/2005/8/layout/radial5"/>
    <dgm:cxn modelId="{250FDE60-C291-1243-87B6-8E501FECC62C}" type="presParOf" srcId="{EF580798-1435-C941-B261-FA455907F1AC}" destId="{240740D4-43AF-D046-A4E6-BEF466BDEA84}" srcOrd="0" destOrd="0" presId="urn:microsoft.com/office/officeart/2005/8/layout/radial5"/>
    <dgm:cxn modelId="{746A055D-D5D2-BD48-92AF-E9E50E1085A8}" type="presParOf" srcId="{B4BA561F-7FE4-8D43-B0E2-1A6B40CD2699}" destId="{240E80EC-0108-444B-A1A0-EDE0CB1A301D}" srcOrd="14" destOrd="0" presId="urn:microsoft.com/office/officeart/2005/8/layout/radial5"/>
    <dgm:cxn modelId="{93C6ADFC-116B-714D-B1B8-C6500F2D17EC}" type="presParOf" srcId="{B4BA561F-7FE4-8D43-B0E2-1A6B40CD2699}" destId="{073DB06E-1566-5E47-90F6-49E51E8A2C15}" srcOrd="15" destOrd="0" presId="urn:microsoft.com/office/officeart/2005/8/layout/radial5"/>
    <dgm:cxn modelId="{1DF1EED2-EA5D-3543-B91E-31E718CF3633}" type="presParOf" srcId="{073DB06E-1566-5E47-90F6-49E51E8A2C15}" destId="{F2343C21-8A4C-8044-B680-947B98B8FE6F}" srcOrd="0" destOrd="0" presId="urn:microsoft.com/office/officeart/2005/8/layout/radial5"/>
    <dgm:cxn modelId="{5C880CC1-36AB-874B-8B8C-6CEF4ACFE07A}" type="presParOf" srcId="{B4BA561F-7FE4-8D43-B0E2-1A6B40CD2699}" destId="{7DA3CAA2-705A-B940-A1F7-FF189647DAC9}" srcOrd="16" destOrd="0" presId="urn:microsoft.com/office/officeart/2005/8/layout/radial5"/>
    <dgm:cxn modelId="{FBEA62D8-B6BB-D842-A5D4-BE0684D48364}" type="presParOf" srcId="{B4BA561F-7FE4-8D43-B0E2-1A6B40CD2699}" destId="{21812EBC-B006-B445-81FD-B2D29D193FA9}" srcOrd="17" destOrd="0" presId="urn:microsoft.com/office/officeart/2005/8/layout/radial5"/>
    <dgm:cxn modelId="{B16C2A78-7C72-6A4C-BCCA-67CD4BE29776}" type="presParOf" srcId="{21812EBC-B006-B445-81FD-B2D29D193FA9}" destId="{F9AF482C-BB11-A342-8037-4C6911189207}" srcOrd="0" destOrd="0" presId="urn:microsoft.com/office/officeart/2005/8/layout/radial5"/>
    <dgm:cxn modelId="{90B50047-9707-E542-924B-0829AE5CCFD1}" type="presParOf" srcId="{B4BA561F-7FE4-8D43-B0E2-1A6B40CD2699}" destId="{D523914C-57D9-4243-B428-B0C2BBC0D0D2}" srcOrd="18" destOrd="0" presId="urn:microsoft.com/office/officeart/2005/8/layout/radial5"/>
    <dgm:cxn modelId="{BC54428E-913E-2649-87DC-EA521D64CE61}" type="presParOf" srcId="{B4BA561F-7FE4-8D43-B0E2-1A6B40CD2699}" destId="{A69D638B-7EF3-5148-BD8C-E223DDF48D9F}" srcOrd="19" destOrd="0" presId="urn:microsoft.com/office/officeart/2005/8/layout/radial5"/>
    <dgm:cxn modelId="{BA7F284F-57C7-6B4B-A519-CD844E805217}" type="presParOf" srcId="{A69D638B-7EF3-5148-BD8C-E223DDF48D9F}" destId="{E9D3F56B-28C0-1B41-8ADD-C5F690949ABE}" srcOrd="0" destOrd="0" presId="urn:microsoft.com/office/officeart/2005/8/layout/radial5"/>
    <dgm:cxn modelId="{8CD5C472-39D0-1C4E-8C8F-54C2A7D0FA9E}" type="presParOf" srcId="{B4BA561F-7FE4-8D43-B0E2-1A6B40CD2699}" destId="{71BD1135-FDED-9C48-99D8-486BA11D4E3D}" srcOrd="2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B71864-D8B5-544D-AAD5-05D52EB1AD65}">
      <dsp:nvSpPr>
        <dsp:cNvPr id="0" name=""/>
        <dsp:cNvSpPr/>
      </dsp:nvSpPr>
      <dsp:spPr>
        <a:xfrm>
          <a:off x="2120646" y="162959"/>
          <a:ext cx="3234128" cy="1123170"/>
        </a:xfrm>
        <a:prstGeom prst="ellipse">
          <a:avLst/>
        </a:prstGeom>
        <a:solidFill>
          <a:schemeClr val="accent4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EF6689-8C99-2548-855B-CEDA80DAC2D1}">
      <dsp:nvSpPr>
        <dsp:cNvPr id="0" name=""/>
        <dsp:cNvSpPr/>
      </dsp:nvSpPr>
      <dsp:spPr>
        <a:xfrm>
          <a:off x="3429340" y="2913222"/>
          <a:ext cx="626769" cy="401132"/>
        </a:xfrm>
        <a:prstGeom prst="downArrow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6D9B42A-0F3B-184D-8D97-49D2AAA3CA2D}">
      <dsp:nvSpPr>
        <dsp:cNvPr id="0" name=""/>
        <dsp:cNvSpPr/>
      </dsp:nvSpPr>
      <dsp:spPr>
        <a:xfrm>
          <a:off x="1653839" y="3234128"/>
          <a:ext cx="4177771" cy="7521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FFFFFF"/>
              </a:solidFill>
            </a:rPr>
            <a:t>Targeted Early Adopters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FFFFFF"/>
              </a:solidFill>
            </a:rPr>
            <a:t>Core Features</a:t>
          </a:r>
          <a:endParaRPr lang="en-US" sz="2400" kern="1200" dirty="0">
            <a:solidFill>
              <a:srgbClr val="FFFFFF"/>
            </a:solidFill>
          </a:endParaRPr>
        </a:p>
      </dsp:txBody>
      <dsp:txXfrm>
        <a:off x="1653839" y="3234128"/>
        <a:ext cx="4177771" cy="752122"/>
      </dsp:txXfrm>
    </dsp:sp>
    <dsp:sp modelId="{75D2DC1D-F345-E949-9504-1F6F6E2B54CB}">
      <dsp:nvSpPr>
        <dsp:cNvPr id="0" name=""/>
        <dsp:cNvSpPr/>
      </dsp:nvSpPr>
      <dsp:spPr>
        <a:xfrm>
          <a:off x="3041179" y="1372874"/>
          <a:ext cx="1638755" cy="112818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Engineering</a:t>
          </a:r>
          <a:endParaRPr lang="en-US" sz="1800" kern="1200" dirty="0"/>
        </a:p>
      </dsp:txBody>
      <dsp:txXfrm>
        <a:off x="3281169" y="1538093"/>
        <a:ext cx="1158775" cy="797746"/>
      </dsp:txXfrm>
    </dsp:sp>
    <dsp:sp modelId="{287A79B5-6923-1249-AAAE-ED55F9691DCC}">
      <dsp:nvSpPr>
        <dsp:cNvPr id="0" name=""/>
        <dsp:cNvSpPr/>
      </dsp:nvSpPr>
      <dsp:spPr>
        <a:xfrm>
          <a:off x="2098067" y="543442"/>
          <a:ext cx="1128184" cy="1128184"/>
        </a:xfrm>
        <a:prstGeom prst="ellipse">
          <a:avLst/>
        </a:prstGeom>
        <a:gradFill rotWithShape="0">
          <a:gsLst>
            <a:gs pos="0">
              <a:schemeClr val="accent4">
                <a:hueOff val="-2232386"/>
                <a:satOff val="13449"/>
                <a:lumOff val="1078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-2232386"/>
                <a:satOff val="13449"/>
                <a:lumOff val="1078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Science</a:t>
          </a:r>
          <a:endParaRPr lang="en-US" sz="1800" kern="1200" dirty="0"/>
        </a:p>
      </dsp:txBody>
      <dsp:txXfrm>
        <a:off x="2263286" y="708661"/>
        <a:ext cx="797746" cy="797746"/>
      </dsp:txXfrm>
    </dsp:sp>
    <dsp:sp modelId="{F9BC71A7-5D92-E847-8DA9-A1A69390710D}">
      <dsp:nvSpPr>
        <dsp:cNvPr id="0" name=""/>
        <dsp:cNvSpPr/>
      </dsp:nvSpPr>
      <dsp:spPr>
        <a:xfrm>
          <a:off x="4000809" y="481259"/>
          <a:ext cx="1797536" cy="1128184"/>
        </a:xfrm>
        <a:prstGeom prst="ellipse">
          <a:avLst/>
        </a:prstGeom>
        <a:gradFill rotWithShape="0">
          <a:gsLst>
            <a:gs pos="0">
              <a:schemeClr val="accent4">
                <a:hueOff val="-4464771"/>
                <a:satOff val="26899"/>
                <a:lumOff val="2156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-4464771"/>
                <a:satOff val="26899"/>
                <a:lumOff val="2156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Arts &amp; Humanities</a:t>
          </a:r>
          <a:endParaRPr lang="en-US" sz="1800" kern="1200" dirty="0"/>
        </a:p>
      </dsp:txBody>
      <dsp:txXfrm>
        <a:off x="4264052" y="646478"/>
        <a:ext cx="1271050" cy="797746"/>
      </dsp:txXfrm>
    </dsp:sp>
    <dsp:sp modelId="{95D292AD-FC13-3E47-9F31-6C98CC705D80}">
      <dsp:nvSpPr>
        <dsp:cNvPr id="0" name=""/>
        <dsp:cNvSpPr/>
      </dsp:nvSpPr>
      <dsp:spPr>
        <a:xfrm>
          <a:off x="284343" y="179675"/>
          <a:ext cx="6916762" cy="2807925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F68C9C-10B8-884E-9884-4B9846DDADB5}">
      <dsp:nvSpPr>
        <dsp:cNvPr id="0" name=""/>
        <dsp:cNvSpPr/>
      </dsp:nvSpPr>
      <dsp:spPr>
        <a:xfrm rot="5400000">
          <a:off x="1030743" y="852408"/>
          <a:ext cx="699844" cy="7967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30D14E8-0F65-3142-A4E2-3D08ABEDE26B}">
      <dsp:nvSpPr>
        <dsp:cNvPr id="0" name=""/>
        <dsp:cNvSpPr/>
      </dsp:nvSpPr>
      <dsp:spPr>
        <a:xfrm>
          <a:off x="651961" y="20791"/>
          <a:ext cx="1564858" cy="936299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Early Access Release</a:t>
          </a:r>
          <a:endParaRPr lang="en-US" sz="1800" kern="1200" dirty="0"/>
        </a:p>
      </dsp:txBody>
      <dsp:txXfrm>
        <a:off x="697676" y="66506"/>
        <a:ext cx="1473428" cy="844869"/>
      </dsp:txXfrm>
    </dsp:sp>
    <dsp:sp modelId="{6F3F74B6-7FBD-FF43-8768-03C170768175}">
      <dsp:nvSpPr>
        <dsp:cNvPr id="0" name=""/>
        <dsp:cNvSpPr/>
      </dsp:nvSpPr>
      <dsp:spPr>
        <a:xfrm>
          <a:off x="2438763" y="168922"/>
          <a:ext cx="1938004" cy="6665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Nov 2013</a:t>
          </a:r>
          <a:endParaRPr lang="en-US" sz="1800" kern="1200" dirty="0"/>
        </a:p>
      </dsp:txBody>
      <dsp:txXfrm>
        <a:off x="2438763" y="168922"/>
        <a:ext cx="1938004" cy="666518"/>
      </dsp:txXfrm>
    </dsp:sp>
    <dsp:sp modelId="{747BFDD3-DB2C-7E4A-A783-9B8544244418}">
      <dsp:nvSpPr>
        <dsp:cNvPr id="0" name=""/>
        <dsp:cNvSpPr/>
      </dsp:nvSpPr>
      <dsp:spPr>
        <a:xfrm rot="5400000">
          <a:off x="2522962" y="1700113"/>
          <a:ext cx="699844" cy="7967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-1308466"/>
            <a:satOff val="6588"/>
            <a:lumOff val="424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B6585E4-5EA0-EB42-8752-35BC063E1033}">
      <dsp:nvSpPr>
        <dsp:cNvPr id="0" name=""/>
        <dsp:cNvSpPr/>
      </dsp:nvSpPr>
      <dsp:spPr>
        <a:xfrm>
          <a:off x="1981044" y="1077137"/>
          <a:ext cx="1891128" cy="51901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1116193"/>
                <a:satOff val="6725"/>
                <a:lumOff val="539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-1116193"/>
                <a:satOff val="6725"/>
                <a:lumOff val="539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Point Release One</a:t>
          </a:r>
          <a:endParaRPr lang="en-US" sz="1800" kern="1200" dirty="0"/>
        </a:p>
      </dsp:txBody>
      <dsp:txXfrm>
        <a:off x="2006385" y="1102478"/>
        <a:ext cx="1840446" cy="468336"/>
      </dsp:txXfrm>
    </dsp:sp>
    <dsp:sp modelId="{A4ACB9D5-AD87-DA42-A86C-27D42E92A223}">
      <dsp:nvSpPr>
        <dsp:cNvPr id="0" name=""/>
        <dsp:cNvSpPr/>
      </dsp:nvSpPr>
      <dsp:spPr>
        <a:xfrm>
          <a:off x="4716272" y="494337"/>
          <a:ext cx="3513327" cy="6665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Every 3-4 sprints (6-8 weeks)</a:t>
          </a:r>
          <a:endParaRPr lang="en-US" sz="1800" kern="1200" dirty="0"/>
        </a:p>
      </dsp:txBody>
      <dsp:txXfrm>
        <a:off x="4716272" y="494337"/>
        <a:ext cx="3513327" cy="666518"/>
      </dsp:txXfrm>
    </dsp:sp>
    <dsp:sp modelId="{063EA3FA-9B7A-D441-A449-FF14520D92DE}">
      <dsp:nvSpPr>
        <dsp:cNvPr id="0" name=""/>
        <dsp:cNvSpPr/>
      </dsp:nvSpPr>
      <dsp:spPr>
        <a:xfrm rot="5400000">
          <a:off x="4092117" y="2547818"/>
          <a:ext cx="699844" cy="7967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-2616932"/>
            <a:satOff val="13175"/>
            <a:lumOff val="848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B36F338-E311-B24A-81FC-75C74AEAA0B5}">
      <dsp:nvSpPr>
        <dsp:cNvPr id="0" name=""/>
        <dsp:cNvSpPr/>
      </dsp:nvSpPr>
      <dsp:spPr>
        <a:xfrm>
          <a:off x="3635726" y="1929823"/>
          <a:ext cx="2371274" cy="509056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2232386"/>
                <a:satOff val="13449"/>
                <a:lumOff val="1078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-2232386"/>
                <a:satOff val="13449"/>
                <a:lumOff val="1078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Point Release Two</a:t>
          </a:r>
          <a:endParaRPr lang="en-US" sz="1800" kern="1200" dirty="0"/>
        </a:p>
      </dsp:txBody>
      <dsp:txXfrm>
        <a:off x="3660581" y="1954678"/>
        <a:ext cx="2321564" cy="459346"/>
      </dsp:txXfrm>
    </dsp:sp>
    <dsp:sp modelId="{0EC3920E-0227-E84C-9174-8D24DA60E131}">
      <dsp:nvSpPr>
        <dsp:cNvPr id="0" name=""/>
        <dsp:cNvSpPr/>
      </dsp:nvSpPr>
      <dsp:spPr>
        <a:xfrm>
          <a:off x="6096005" y="1850676"/>
          <a:ext cx="1931646" cy="6665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228F4F-8121-FE4C-9193-3476FEF4A97A}">
      <dsp:nvSpPr>
        <dsp:cNvPr id="0" name=""/>
        <dsp:cNvSpPr/>
      </dsp:nvSpPr>
      <dsp:spPr>
        <a:xfrm rot="5400000">
          <a:off x="5407894" y="3395523"/>
          <a:ext cx="699844" cy="7967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-3925398"/>
            <a:satOff val="19763"/>
            <a:lumOff val="1272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8AF1FCE-EB7F-D545-9CC8-BA5A4A06C2AF}">
      <dsp:nvSpPr>
        <dsp:cNvPr id="0" name=""/>
        <dsp:cNvSpPr/>
      </dsp:nvSpPr>
      <dsp:spPr>
        <a:xfrm>
          <a:off x="5094144" y="2779165"/>
          <a:ext cx="2344660" cy="50578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3348579"/>
                <a:satOff val="20174"/>
                <a:lumOff val="1617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-3348579"/>
                <a:satOff val="20174"/>
                <a:lumOff val="1617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…</a:t>
          </a:r>
          <a:endParaRPr lang="en-US" sz="2800" kern="1200" dirty="0"/>
        </a:p>
      </dsp:txBody>
      <dsp:txXfrm>
        <a:off x="5118839" y="2803860"/>
        <a:ext cx="2295270" cy="456392"/>
      </dsp:txXfrm>
    </dsp:sp>
    <dsp:sp modelId="{86CA2DCF-A0D8-2442-9295-7F372C5A9448}">
      <dsp:nvSpPr>
        <dsp:cNvPr id="0" name=""/>
        <dsp:cNvSpPr/>
      </dsp:nvSpPr>
      <dsp:spPr>
        <a:xfrm>
          <a:off x="6400604" y="2698381"/>
          <a:ext cx="856856" cy="6665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52F6A-537E-6440-BCE5-44DE37261897}">
      <dsp:nvSpPr>
        <dsp:cNvPr id="0" name=""/>
        <dsp:cNvSpPr/>
      </dsp:nvSpPr>
      <dsp:spPr>
        <a:xfrm>
          <a:off x="6241407" y="3566875"/>
          <a:ext cx="1609344" cy="959084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4464771"/>
                <a:satOff val="26899"/>
                <a:lumOff val="2156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-4464771"/>
                <a:satOff val="26899"/>
                <a:lumOff val="2156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Next Major Release</a:t>
          </a:r>
          <a:endParaRPr lang="en-US" sz="1800" kern="1200" dirty="0"/>
        </a:p>
      </dsp:txBody>
      <dsp:txXfrm>
        <a:off x="6288234" y="3613702"/>
        <a:ext cx="1515690" cy="8654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962F71-7CB0-9649-B6A1-08FA0819700C}">
      <dsp:nvSpPr>
        <dsp:cNvPr id="0" name=""/>
        <dsp:cNvSpPr/>
      </dsp:nvSpPr>
      <dsp:spPr>
        <a:xfrm>
          <a:off x="3759617" y="2145316"/>
          <a:ext cx="1477226" cy="14325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Curate</a:t>
          </a:r>
          <a:endParaRPr lang="en-US" sz="2400" kern="1200" dirty="0"/>
        </a:p>
      </dsp:txBody>
      <dsp:txXfrm>
        <a:off x="3975952" y="2355109"/>
        <a:ext cx="1044556" cy="1012970"/>
      </dsp:txXfrm>
    </dsp:sp>
    <dsp:sp modelId="{C7C00A92-B4D2-9F45-AF1C-6055AAC2DE20}">
      <dsp:nvSpPr>
        <dsp:cNvPr id="0" name=""/>
        <dsp:cNvSpPr/>
      </dsp:nvSpPr>
      <dsp:spPr>
        <a:xfrm rot="16200000">
          <a:off x="4196777" y="1339098"/>
          <a:ext cx="547727" cy="463082"/>
        </a:xfrm>
        <a:prstGeom prst="rightArrow">
          <a:avLst>
            <a:gd name="adj1" fmla="val 60000"/>
            <a:gd name="adj2" fmla="val 50000"/>
          </a:avLst>
        </a:prstGeom>
        <a:solidFill>
          <a:srgbClr val="C0504D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4266240" y="1501177"/>
        <a:ext cx="408802" cy="277850"/>
      </dsp:txXfrm>
    </dsp:sp>
    <dsp:sp modelId="{EDBAD716-B4DF-7B42-869C-D31AEB962419}">
      <dsp:nvSpPr>
        <dsp:cNvPr id="0" name=""/>
        <dsp:cNvSpPr/>
      </dsp:nvSpPr>
      <dsp:spPr>
        <a:xfrm>
          <a:off x="3809801" y="22262"/>
          <a:ext cx="1376857" cy="1089605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Notre Dame </a:t>
          </a:r>
          <a:r>
            <a:rPr lang="en-US" sz="1200" kern="1200" dirty="0" err="1" smtClean="0"/>
            <a:t>CurateND</a:t>
          </a:r>
          <a:endParaRPr lang="en-US" sz="1200" kern="1200" dirty="0"/>
        </a:p>
      </dsp:txBody>
      <dsp:txXfrm>
        <a:off x="4011437" y="181831"/>
        <a:ext cx="973585" cy="770467"/>
      </dsp:txXfrm>
    </dsp:sp>
    <dsp:sp modelId="{140662D5-DD5E-F04B-82EC-015287F60AEA}">
      <dsp:nvSpPr>
        <dsp:cNvPr id="0" name=""/>
        <dsp:cNvSpPr/>
      </dsp:nvSpPr>
      <dsp:spPr>
        <a:xfrm rot="18360000">
          <a:off x="4944245" y="1641955"/>
          <a:ext cx="543760" cy="4630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4972878" y="1790767"/>
        <a:ext cx="404835" cy="277850"/>
      </dsp:txXfrm>
    </dsp:sp>
    <dsp:sp modelId="{0597CC79-8074-8C4C-830A-F837073FCE38}">
      <dsp:nvSpPr>
        <dsp:cNvPr id="0" name=""/>
        <dsp:cNvSpPr/>
      </dsp:nvSpPr>
      <dsp:spPr>
        <a:xfrm>
          <a:off x="5302118" y="460478"/>
          <a:ext cx="1089605" cy="108960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Duke</a:t>
          </a:r>
          <a:endParaRPr lang="en-US" sz="1200" kern="1200" dirty="0"/>
        </a:p>
      </dsp:txBody>
      <dsp:txXfrm>
        <a:off x="5461687" y="620047"/>
        <a:ext cx="770467" cy="770467"/>
      </dsp:txXfrm>
    </dsp:sp>
    <dsp:sp modelId="{82BC8EE4-1621-3D41-BADA-F170CD9386DE}">
      <dsp:nvSpPr>
        <dsp:cNvPr id="0" name=""/>
        <dsp:cNvSpPr/>
      </dsp:nvSpPr>
      <dsp:spPr>
        <a:xfrm rot="20520000">
          <a:off x="5397458" y="2250624"/>
          <a:ext cx="537068" cy="4630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5400858" y="2364705"/>
        <a:ext cx="398143" cy="277850"/>
      </dsp:txXfrm>
    </dsp:sp>
    <dsp:sp modelId="{78F895DE-C386-A148-AE12-E4740D815679}">
      <dsp:nvSpPr>
        <dsp:cNvPr id="0" name=""/>
        <dsp:cNvSpPr/>
      </dsp:nvSpPr>
      <dsp:spPr>
        <a:xfrm>
          <a:off x="6135654" y="1607743"/>
          <a:ext cx="1089605" cy="1089605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DCE</a:t>
          </a:r>
          <a:endParaRPr lang="en-US" sz="1200" kern="1200" dirty="0"/>
        </a:p>
      </dsp:txBody>
      <dsp:txXfrm>
        <a:off x="6295223" y="1767312"/>
        <a:ext cx="770467" cy="770467"/>
      </dsp:txXfrm>
    </dsp:sp>
    <dsp:sp modelId="{19ACD7C0-88B6-684B-A39D-1FFF4A1469AA}">
      <dsp:nvSpPr>
        <dsp:cNvPr id="0" name=""/>
        <dsp:cNvSpPr/>
      </dsp:nvSpPr>
      <dsp:spPr>
        <a:xfrm rot="1080000">
          <a:off x="5397458" y="3009482"/>
          <a:ext cx="537068" cy="463082"/>
        </a:xfrm>
        <a:prstGeom prst="rightArrow">
          <a:avLst>
            <a:gd name="adj1" fmla="val 60000"/>
            <a:gd name="adj2" fmla="val 50000"/>
          </a:avLst>
        </a:prstGeom>
        <a:solidFill>
          <a:srgbClr val="9BBB5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5400858" y="3080633"/>
        <a:ext cx="398143" cy="277850"/>
      </dsp:txXfrm>
    </dsp:sp>
    <dsp:sp modelId="{33A66EB4-F28D-2D4F-B6CF-3E1BF12C5766}">
      <dsp:nvSpPr>
        <dsp:cNvPr id="0" name=""/>
        <dsp:cNvSpPr/>
      </dsp:nvSpPr>
      <dsp:spPr>
        <a:xfrm>
          <a:off x="6135654" y="3025840"/>
          <a:ext cx="1089605" cy="1089605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LSE?</a:t>
          </a:r>
          <a:endParaRPr lang="en-US" sz="1200" kern="1200" dirty="0"/>
        </a:p>
      </dsp:txBody>
      <dsp:txXfrm>
        <a:off x="6295223" y="3185409"/>
        <a:ext cx="770467" cy="770467"/>
      </dsp:txXfrm>
    </dsp:sp>
    <dsp:sp modelId="{F0D707D8-3366-2B45-B635-A5D1605F2B02}">
      <dsp:nvSpPr>
        <dsp:cNvPr id="0" name=""/>
        <dsp:cNvSpPr/>
      </dsp:nvSpPr>
      <dsp:spPr>
        <a:xfrm rot="3240000">
          <a:off x="4943464" y="3602882"/>
          <a:ext cx="523136" cy="4630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4972097" y="3639302"/>
        <a:ext cx="384211" cy="277850"/>
      </dsp:txXfrm>
    </dsp:sp>
    <dsp:sp modelId="{629ADA0E-096C-9648-93DF-C3ADE9A33EBE}">
      <dsp:nvSpPr>
        <dsp:cNvPr id="0" name=""/>
        <dsp:cNvSpPr/>
      </dsp:nvSpPr>
      <dsp:spPr>
        <a:xfrm>
          <a:off x="5158867" y="4173105"/>
          <a:ext cx="1376105" cy="1089605"/>
        </a:xfrm>
        <a:prstGeom prst="ellipse">
          <a:avLst/>
        </a:prstGeom>
        <a:solidFill>
          <a:srgbClr val="C0504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Penn State</a:t>
          </a:r>
          <a:endParaRPr lang="en-US" sz="1200" kern="1200" dirty="0"/>
        </a:p>
      </dsp:txBody>
      <dsp:txXfrm>
        <a:off x="5360393" y="4332674"/>
        <a:ext cx="973053" cy="770467"/>
      </dsp:txXfrm>
    </dsp:sp>
    <dsp:sp modelId="{13AA020C-6051-9245-B061-F785975F55B1}">
      <dsp:nvSpPr>
        <dsp:cNvPr id="0" name=""/>
        <dsp:cNvSpPr/>
      </dsp:nvSpPr>
      <dsp:spPr>
        <a:xfrm rot="5400000">
          <a:off x="4224366" y="3847554"/>
          <a:ext cx="547727" cy="463082"/>
        </a:xfrm>
        <a:prstGeom prst="rightArrow">
          <a:avLst>
            <a:gd name="adj1" fmla="val 60000"/>
            <a:gd name="adj2" fmla="val 50000"/>
          </a:avLst>
        </a:prstGeom>
        <a:solidFill>
          <a:srgbClr val="F7964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4293829" y="3870708"/>
        <a:ext cx="408802" cy="277850"/>
      </dsp:txXfrm>
    </dsp:sp>
    <dsp:sp modelId="{A11401DA-22C4-7149-8476-3AD1019BD8DF}">
      <dsp:nvSpPr>
        <dsp:cNvPr id="0" name=""/>
        <dsp:cNvSpPr/>
      </dsp:nvSpPr>
      <dsp:spPr>
        <a:xfrm>
          <a:off x="3816780" y="4611321"/>
          <a:ext cx="1362899" cy="1089605"/>
        </a:xfrm>
        <a:prstGeom prst="ellipse">
          <a:avLst/>
        </a:prstGeom>
        <a:solidFill>
          <a:srgbClr val="F7964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Indiana</a:t>
          </a:r>
          <a:endParaRPr lang="en-US" sz="1200" kern="1200" dirty="0"/>
        </a:p>
      </dsp:txBody>
      <dsp:txXfrm>
        <a:off x="4016372" y="4770890"/>
        <a:ext cx="963715" cy="770467"/>
      </dsp:txXfrm>
    </dsp:sp>
    <dsp:sp modelId="{EF580798-1435-C941-B261-FA455907F1AC}">
      <dsp:nvSpPr>
        <dsp:cNvPr id="0" name=""/>
        <dsp:cNvSpPr/>
      </dsp:nvSpPr>
      <dsp:spPr>
        <a:xfrm rot="7560000">
          <a:off x="3529903" y="3602851"/>
          <a:ext cx="523094" cy="463082"/>
        </a:xfrm>
        <a:prstGeom prst="rightArrow">
          <a:avLst>
            <a:gd name="adj1" fmla="val 60000"/>
            <a:gd name="adj2" fmla="val 50000"/>
          </a:avLst>
        </a:prstGeom>
        <a:solidFill>
          <a:srgbClr val="C0504D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3640195" y="3639271"/>
        <a:ext cx="384169" cy="277850"/>
      </dsp:txXfrm>
    </dsp:sp>
    <dsp:sp modelId="{240E80EC-0108-444B-A1A0-EDE0CB1A301D}">
      <dsp:nvSpPr>
        <dsp:cNvPr id="0" name=""/>
        <dsp:cNvSpPr/>
      </dsp:nvSpPr>
      <dsp:spPr>
        <a:xfrm>
          <a:off x="2461110" y="4173105"/>
          <a:ext cx="1376857" cy="1089605"/>
        </a:xfrm>
        <a:prstGeom prst="ellipse">
          <a:avLst/>
        </a:prstGeom>
        <a:solidFill>
          <a:srgbClr val="C0504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Northwestern</a:t>
          </a:r>
          <a:endParaRPr lang="en-US" sz="1200" kern="1200" dirty="0"/>
        </a:p>
      </dsp:txBody>
      <dsp:txXfrm>
        <a:off x="2662746" y="4332674"/>
        <a:ext cx="973585" cy="770467"/>
      </dsp:txXfrm>
    </dsp:sp>
    <dsp:sp modelId="{073DB06E-1566-5E47-90F6-49E51E8A2C15}">
      <dsp:nvSpPr>
        <dsp:cNvPr id="0" name=""/>
        <dsp:cNvSpPr/>
      </dsp:nvSpPr>
      <dsp:spPr>
        <a:xfrm rot="9720000">
          <a:off x="3061933" y="3009482"/>
          <a:ext cx="537068" cy="4630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3197458" y="3080633"/>
        <a:ext cx="398143" cy="277850"/>
      </dsp:txXfrm>
    </dsp:sp>
    <dsp:sp modelId="{7DA3CAA2-705A-B940-A1F7-FF189647DAC9}">
      <dsp:nvSpPr>
        <dsp:cNvPr id="0" name=""/>
        <dsp:cNvSpPr/>
      </dsp:nvSpPr>
      <dsp:spPr>
        <a:xfrm>
          <a:off x="1771200" y="3025840"/>
          <a:ext cx="1089605" cy="1089605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Va</a:t>
          </a:r>
          <a:r>
            <a:rPr lang="en-US" sz="1200" kern="1200" dirty="0" smtClean="0"/>
            <a:t> Tech</a:t>
          </a:r>
          <a:endParaRPr lang="en-US" sz="1200" kern="1200" dirty="0"/>
        </a:p>
      </dsp:txBody>
      <dsp:txXfrm>
        <a:off x="1930769" y="3185409"/>
        <a:ext cx="770467" cy="770467"/>
      </dsp:txXfrm>
    </dsp:sp>
    <dsp:sp modelId="{21812EBC-B006-B445-81FD-B2D29D193FA9}">
      <dsp:nvSpPr>
        <dsp:cNvPr id="0" name=""/>
        <dsp:cNvSpPr/>
      </dsp:nvSpPr>
      <dsp:spPr>
        <a:xfrm rot="11880000">
          <a:off x="3151478" y="2269103"/>
          <a:ext cx="471721" cy="4630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3287003" y="2383184"/>
        <a:ext cx="332796" cy="277850"/>
      </dsp:txXfrm>
    </dsp:sp>
    <dsp:sp modelId="{D523914C-57D9-4243-B428-B0C2BBC0D0D2}">
      <dsp:nvSpPr>
        <dsp:cNvPr id="0" name=""/>
        <dsp:cNvSpPr/>
      </dsp:nvSpPr>
      <dsp:spPr>
        <a:xfrm>
          <a:off x="1629394" y="1607743"/>
          <a:ext cx="1373218" cy="1089605"/>
        </a:xfrm>
        <a:prstGeom prst="ellipse">
          <a:avLst/>
        </a:prstGeom>
        <a:solidFill>
          <a:srgbClr val="F7964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Cincinnati</a:t>
          </a:r>
          <a:endParaRPr lang="en-US" sz="1200" kern="1200" dirty="0"/>
        </a:p>
      </dsp:txBody>
      <dsp:txXfrm>
        <a:off x="1830497" y="1767312"/>
        <a:ext cx="971012" cy="770467"/>
      </dsp:txXfrm>
    </dsp:sp>
    <dsp:sp modelId="{A69D638B-7EF3-5148-BD8C-E223DDF48D9F}">
      <dsp:nvSpPr>
        <dsp:cNvPr id="0" name=""/>
        <dsp:cNvSpPr/>
      </dsp:nvSpPr>
      <dsp:spPr>
        <a:xfrm rot="14040000">
          <a:off x="3529910" y="1657260"/>
          <a:ext cx="523087" cy="463082"/>
        </a:xfrm>
        <a:prstGeom prst="rightArrow">
          <a:avLst>
            <a:gd name="adj1" fmla="val 60000"/>
            <a:gd name="adj2" fmla="val 50000"/>
          </a:avLst>
        </a:prstGeom>
        <a:solidFill>
          <a:srgbClr val="F7964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3640202" y="1806072"/>
        <a:ext cx="384162" cy="277850"/>
      </dsp:txXfrm>
    </dsp:sp>
    <dsp:sp modelId="{71BD1135-FDED-9C48-99D8-486BA11D4E3D}">
      <dsp:nvSpPr>
        <dsp:cNvPr id="0" name=""/>
        <dsp:cNvSpPr/>
      </dsp:nvSpPr>
      <dsp:spPr>
        <a:xfrm>
          <a:off x="2461051" y="460478"/>
          <a:ext cx="1376977" cy="1089605"/>
        </a:xfrm>
        <a:prstGeom prst="ellipse">
          <a:avLst/>
        </a:prstGeom>
        <a:solidFill>
          <a:srgbClr val="F7964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Uva</a:t>
          </a:r>
          <a:r>
            <a:rPr lang="en-US" sz="1200" kern="1200" dirty="0" smtClean="0"/>
            <a:t> Libra2.0</a:t>
          </a:r>
          <a:endParaRPr lang="en-US" sz="1200" kern="1200" dirty="0"/>
        </a:p>
      </dsp:txBody>
      <dsp:txXfrm>
        <a:off x="2662705" y="620047"/>
        <a:ext cx="973669" cy="7704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0551DD-F3AB-1841-8560-D1CAF0D8E067}" type="datetimeFigureOut">
              <a:rPr lang="en-US" smtClean="0"/>
              <a:t>12/13/13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50A20-B50B-894F-980E-95DEE3476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8433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B40E59-435C-6143-B1F2-010BCD49A242}" type="datetimeFigureOut">
              <a:rPr lang="en-US" smtClean="0"/>
              <a:t>12/13/13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614BC3-AB6B-5F4B-A0B6-C5485C4D8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3233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session provides Notre Dame¹s experience as a case study to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provision research data curation and access services. Managing research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outputs becomes a tall order of many universities, given their determined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agenda to pursue research excellence. In a world of increasingly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data-intensive research, data is rising as a critical component of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scholarly communication, often mandated by granting agencies. Data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curation, preservation, and access are paramount to university academic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mission, and academic and research libraries are some of the few entities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the universities that carry such functions; however, library enduring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commitments in print and current operations, and complex campus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organizations often hinder libraries¹ ability to quickly respond to the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 needs of the academy. Notre Dame¹s investment in research was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recently reinforced by the university¹s approval of the expansion of ten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disciplines, such as computational data, adult stem cell research, and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nuclear physics. There is much needed support for research data on campus.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Hesburgh Libraries has been building an institutional digital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repository since winter 2012. To respond to the trending needs, the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Libraries switched gears to a user-centered and agile approach to develop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 curation and access services since June 2013. Our goal remains to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accept all scholarly outputs (text, images, video and audio), but with an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imminent emphasis on research support. Our strategy is to grow our data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curation services and our user base simultaneously, and to build success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stories to drive adoptions along the way. Early adopters were identified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 the help of our subject librarians, and they determined the most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critical baseline features for the Libraries to develop. We also leveraged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Hydra open source solutions and collaborated with Northwestern University,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Indiana University, and the University of Virginia to create a new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community shared Institutional Repository (IR) system. We have worked with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our early adopters to pilot features since summer. We plan to launch an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early access release by November 2013 and a full rollout by April 2014. We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will share our development philosophy to overcome resource shortages to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meet high demands on research support, our strategy to reach and develop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our user base and roadmap, our insights on faculty¹s needs on research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support, and our methodology to leverage and contribute to open source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tools. A quick demo of our curation tool will be provided at the end of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session.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14BC3-AB6B-5F4B-A0B6-C5485C4D8EB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2622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Grow services</a:t>
            </a:r>
            <a:r>
              <a:rPr lang="en-US" baseline="0" dirty="0" smtClean="0"/>
              <a:t> and user base simultaneously</a:t>
            </a:r>
          </a:p>
          <a:p>
            <a:r>
              <a:rPr lang="en-US" dirty="0" smtClean="0"/>
              <a:t>[Insert chart showing increase in users plotted against increase in features and complexity]</a:t>
            </a:r>
          </a:p>
          <a:p>
            <a:r>
              <a:rPr lang="en-US" dirty="0" smtClean="0"/>
              <a:t>[show a tree with early adopters and roots at the bottom from various disciplines…build the trunk, start to add branches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14BC3-AB6B-5F4B-A0B6-C5485C4D8EB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020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Users</a:t>
            </a:r>
            <a:r>
              <a:rPr lang="en-US" baseline="0" dirty="0" smtClean="0"/>
              <a:t> validate and shape direction of services to best fit THEIR needs.  Invest in features and services that matter the most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14BC3-AB6B-5F4B-A0B6-C5485C4D8EB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5500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Larger</a:t>
            </a:r>
            <a:r>
              <a:rPr lang="en-US" baseline="0" dirty="0" smtClean="0"/>
              <a:t> releases broken into smaller point releases to deliver fixes </a:t>
            </a:r>
            <a:r>
              <a:rPr lang="en-US" baseline="0" smtClean="0"/>
              <a:t>and enhancements </a:t>
            </a:r>
            <a:r>
              <a:rPr lang="en-US" baseline="0" dirty="0" smtClean="0"/>
              <a:t>quickly based on feedback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9061F-6D3B-8144-8CB7-D980C0BF95A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796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Collaborate with campus partners</a:t>
            </a:r>
          </a:p>
          <a:p>
            <a:r>
              <a:rPr lang="en-US" dirty="0" smtClean="0"/>
              <a:t>Outreach</a:t>
            </a:r>
            <a:r>
              <a:rPr lang="en-US" baseline="0" dirty="0" smtClean="0"/>
              <a:t> and partner with critical campus communities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14BC3-AB6B-5F4B-A0B6-C5485C4D8EB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6552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We have aligned with several partners, but how do you sustain and synchronize priorities?  The result is a top to bottom collaboration within each organization with shared </a:t>
            </a:r>
            <a:r>
              <a:rPr lang="en-US" baseline="0" dirty="0" err="1" smtClean="0"/>
              <a:t>roadmapping</a:t>
            </a:r>
            <a:r>
              <a:rPr lang="en-US" baseline="0" dirty="0" smtClean="0"/>
              <a:t>, governance, implementation, and maintenance by multiple institutions</a:t>
            </a:r>
            <a:r>
              <a:rPr lang="en-US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9061F-6D3B-8144-8CB7-D980C0BF95A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4710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Circles in Red</a:t>
            </a:r>
            <a:r>
              <a:rPr lang="en-US" baseline="0" dirty="0" smtClean="0"/>
              <a:t> are those that have already contributing , Orange circles are those coming on shortly, and green circles are those that have expressed interest.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9061F-6D3B-8144-8CB7-D980C0BF95A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6362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Many</a:t>
            </a:r>
            <a:r>
              <a:rPr lang="en-US" baseline="0" dirty="0" smtClean="0"/>
              <a:t> Formats; Many Contributors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9061F-6D3B-8144-8CB7-D980C0BF95A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3271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Future long term 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14BC3-AB6B-5F4B-A0B6-C5485C4D8EB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894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14BC3-AB6B-5F4B-A0B6-C5485C4D8E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6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14BC3-AB6B-5F4B-A0B6-C5485C4D8E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715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14BC3-AB6B-5F4B-A0B6-C5485C4D8E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1768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9061F-6D3B-8144-8CB7-D980C0BF95A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2412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14BC3-AB6B-5F4B-A0B6-C5485C4D8EB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1768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Every discipline, project, and researcher different</a:t>
            </a:r>
          </a:p>
          <a:p>
            <a:r>
              <a:rPr lang="en-US" dirty="0" smtClean="0"/>
              <a:t>Ramp up direct engagement with researchers earlier in the process (even before any tools may exist)</a:t>
            </a:r>
          </a:p>
          <a:p>
            <a:r>
              <a:rPr lang="en-US" dirty="0" smtClean="0"/>
              <a:t>Determine Core Features Important</a:t>
            </a:r>
            <a:r>
              <a:rPr lang="en-US" baseline="0" dirty="0" smtClean="0"/>
              <a:t> to researchers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14BC3-AB6B-5F4B-A0B6-C5485C4D8E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5419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14BC3-AB6B-5F4B-A0B6-C5485C4D8EB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0096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Faculty</a:t>
            </a:r>
            <a:r>
              <a:rPr lang="en-US" baseline="0" dirty="0" smtClean="0"/>
              <a:t> proxy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14BC3-AB6B-5F4B-A0B6-C5485C4D8EB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214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3380-6E51-BA47-8286-D6159834B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25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3380-6E51-BA47-8286-D6159834B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385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3380-6E51-BA47-8286-D6159834B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94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3380-6E51-BA47-8286-D6159834B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589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3380-6E51-BA47-8286-D6159834B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92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3380-6E51-BA47-8286-D6159834B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651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3380-6E51-BA47-8286-D6159834B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613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3380-6E51-BA47-8286-D6159834B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682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3380-6E51-BA47-8286-D6159834B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277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3380-6E51-BA47-8286-D6159834B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531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3380-6E51-BA47-8286-D6159834B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813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12/10/13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A3380-6E51-BA47-8286-D6159834B96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/>
          <a:srcRect l="-5131" t="-14880" r="-4609" b="-15333"/>
          <a:stretch/>
        </p:blipFill>
        <p:spPr>
          <a:xfrm>
            <a:off x="7086600" y="6135624"/>
            <a:ext cx="2020824" cy="77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63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http://projecthydra.org" TargetMode="External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8.jpg"/><Relationship Id="rId5" Type="http://schemas.openxmlformats.org/officeDocument/2006/relationships/image" Target="../media/image9.png"/><Relationship Id="rId6" Type="http://schemas.openxmlformats.org/officeDocument/2006/relationships/image" Target="../media/image10.jpg"/><Relationship Id="rId7" Type="http://schemas.openxmlformats.org/officeDocument/2006/relationships/image" Target="../media/image11.jpg"/><Relationship Id="rId8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4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zheng.wang@nd.edu" TargetMode="External"/><Relationship Id="rId3" Type="http://schemas.openxmlformats.org/officeDocument/2006/relationships/hyperlink" Target="mailto:rick.johnson@nd.edu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Collaborating to Manage Research Data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2555" y="3886200"/>
            <a:ext cx="6400800" cy="175260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en-US" dirty="0" smtClean="0"/>
              <a:t>Zheng (John) Wang</a:t>
            </a:r>
          </a:p>
          <a:p>
            <a:pPr algn="r"/>
            <a:r>
              <a:rPr lang="en-US" dirty="0" smtClean="0"/>
              <a:t>Rick Johnson</a:t>
            </a:r>
          </a:p>
          <a:p>
            <a:pPr algn="r"/>
            <a:r>
              <a:rPr lang="en-US" dirty="0" err="1" smtClean="0"/>
              <a:t>Hesburgh</a:t>
            </a:r>
            <a:r>
              <a:rPr lang="en-US" dirty="0" smtClean="0"/>
              <a:t> Libraries</a:t>
            </a:r>
          </a:p>
          <a:p>
            <a:pPr algn="r"/>
            <a:r>
              <a:rPr lang="en-US" dirty="0" smtClean="0"/>
              <a:t>University of Notre Dame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825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lternate Process 23"/>
          <p:cNvSpPr/>
          <p:nvPr/>
        </p:nvSpPr>
        <p:spPr>
          <a:xfrm>
            <a:off x="1496859" y="1600200"/>
            <a:ext cx="6464067" cy="1324343"/>
          </a:xfrm>
          <a:prstGeom prst="flowChartAlternateProcess">
            <a:avLst/>
          </a:prstGeom>
          <a:solidFill>
            <a:srgbClr val="FFCC66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lternate Process 21"/>
          <p:cNvSpPr/>
          <p:nvPr/>
        </p:nvSpPr>
        <p:spPr>
          <a:xfrm>
            <a:off x="450834" y="4704769"/>
            <a:ext cx="8264906" cy="1324343"/>
          </a:xfrm>
          <a:prstGeom prst="flowChartAlternateProcess">
            <a:avLst/>
          </a:prstGeom>
          <a:solidFill>
            <a:srgbClr val="00FF8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177" y="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Do We Connect with Researchers?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5099679" y="4918629"/>
            <a:ext cx="1540027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Subject Liaisons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059631" y="1733515"/>
            <a:ext cx="1527053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Office of Research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300560" y="3105884"/>
            <a:ext cx="2609881" cy="13643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Researchers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776108" y="4918629"/>
            <a:ext cx="18288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Colleagues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911328" y="1733515"/>
            <a:ext cx="2536864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Colleges and Departments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823158" y="4918629"/>
            <a:ext cx="2024659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Collaborators</a:t>
            </a:r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 rot="19316821">
            <a:off x="3404573" y="2595503"/>
            <a:ext cx="500924" cy="6616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99516" y="4918629"/>
            <a:ext cx="2022922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Pre/Post Award Grant Consultants</a:t>
            </a:r>
            <a:endParaRPr lang="en-US" dirty="0"/>
          </a:p>
        </p:txBody>
      </p:sp>
      <p:sp>
        <p:nvSpPr>
          <p:cNvPr id="15" name="Down Arrow 14"/>
          <p:cNvSpPr/>
          <p:nvPr/>
        </p:nvSpPr>
        <p:spPr>
          <a:xfrm rot="8373212">
            <a:off x="5016439" y="4369479"/>
            <a:ext cx="500924" cy="55424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 rot="2550838">
            <a:off x="5264696" y="2593725"/>
            <a:ext cx="500924" cy="6616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 rot="7824763">
            <a:off x="5931373" y="4134210"/>
            <a:ext cx="500924" cy="81632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 rot="14466201">
            <a:off x="2747118" y="4146640"/>
            <a:ext cx="500924" cy="81960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wn Arrow 20"/>
          <p:cNvSpPr/>
          <p:nvPr/>
        </p:nvSpPr>
        <p:spPr>
          <a:xfrm rot="12960463">
            <a:off x="3805709" y="4361735"/>
            <a:ext cx="500924" cy="60193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Up Arrow 22"/>
          <p:cNvSpPr/>
          <p:nvPr/>
        </p:nvSpPr>
        <p:spPr>
          <a:xfrm>
            <a:off x="4329724" y="6126163"/>
            <a:ext cx="484632" cy="584914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Up Arrow 24"/>
          <p:cNvSpPr/>
          <p:nvPr/>
        </p:nvSpPr>
        <p:spPr>
          <a:xfrm rot="10800000">
            <a:off x="4329724" y="963448"/>
            <a:ext cx="484632" cy="584914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927606" y="6220952"/>
            <a:ext cx="1659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Grass Roots</a:t>
            </a:r>
            <a:endParaRPr lang="en-US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219177" y="1083294"/>
            <a:ext cx="1461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Top Down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578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Priorities First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Wide format support, with mixed collections</a:t>
            </a:r>
          </a:p>
          <a:p>
            <a:r>
              <a:rPr lang="en-US" dirty="0" smtClean="0"/>
              <a:t>Focus on Preservation and </a:t>
            </a:r>
            <a:r>
              <a:rPr lang="en-US" dirty="0" err="1" smtClean="0"/>
              <a:t>Curation</a:t>
            </a:r>
            <a:endParaRPr lang="en-US" dirty="0" smtClean="0"/>
          </a:p>
          <a:p>
            <a:r>
              <a:rPr lang="en-US" dirty="0" smtClean="0"/>
              <a:t>Get Users Engaged Early</a:t>
            </a:r>
          </a:p>
          <a:p>
            <a:r>
              <a:rPr lang="en-US" dirty="0" smtClean="0"/>
              <a:t>Release Early; Release Often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922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 Together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66179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60578" y="6145407"/>
            <a:ext cx="163478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Features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87834" y="1125250"/>
            <a:ext cx="183295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User Base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963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Layered Continuous Improvement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4436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Alternate Process 3"/>
          <p:cNvSpPr/>
          <p:nvPr/>
        </p:nvSpPr>
        <p:spPr>
          <a:xfrm>
            <a:off x="3492499" y="3902008"/>
            <a:ext cx="4836092" cy="979059"/>
          </a:xfrm>
          <a:prstGeom prst="flowChartAlternateProcess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Core Features: Wide Format Support, Preservation, Sharing</a:t>
            </a:r>
            <a:endParaRPr lang="en-US" dirty="0"/>
          </a:p>
        </p:txBody>
      </p:sp>
      <p:sp>
        <p:nvSpPr>
          <p:cNvPr id="5" name="Left-Up Arrow 4"/>
          <p:cNvSpPr/>
          <p:nvPr/>
        </p:nvSpPr>
        <p:spPr>
          <a:xfrm rot="8289303">
            <a:off x="2759758" y="3476812"/>
            <a:ext cx="850392" cy="850392"/>
          </a:xfrm>
          <a:prstGeom prst="lef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68608" y="4881067"/>
            <a:ext cx="231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Early User Feedback</a:t>
            </a:r>
            <a:endParaRPr lang="en-US" dirty="0"/>
          </a:p>
        </p:txBody>
      </p:sp>
      <p:sp>
        <p:nvSpPr>
          <p:cNvPr id="7" name="Alternate Process 6"/>
          <p:cNvSpPr/>
          <p:nvPr/>
        </p:nvSpPr>
        <p:spPr>
          <a:xfrm>
            <a:off x="3492499" y="2922949"/>
            <a:ext cx="4836092" cy="979059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Enhanced Management, Presentation, Publishing, Collaboration</a:t>
            </a:r>
            <a:endParaRPr lang="en-US" dirty="0"/>
          </a:p>
        </p:txBody>
      </p:sp>
      <p:sp>
        <p:nvSpPr>
          <p:cNvPr id="9" name="Alternate Process 8"/>
          <p:cNvSpPr/>
          <p:nvPr/>
        </p:nvSpPr>
        <p:spPr>
          <a:xfrm>
            <a:off x="3492499" y="1943890"/>
            <a:ext cx="4836092" cy="979059"/>
          </a:xfrm>
          <a:prstGeom prst="flowChartAlternate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Advanced Discovery, Harvesting, </a:t>
            </a:r>
            <a:r>
              <a:rPr lang="en-US" dirty="0" err="1" smtClean="0"/>
              <a:t>Curation</a:t>
            </a:r>
            <a:r>
              <a:rPr lang="en-US" dirty="0" smtClean="0"/>
              <a:t>, Analysis, Computation  </a:t>
            </a:r>
            <a:endParaRPr lang="en-US" dirty="0"/>
          </a:p>
        </p:txBody>
      </p:sp>
      <p:sp>
        <p:nvSpPr>
          <p:cNvPr id="10" name="Left-Up Arrow 9"/>
          <p:cNvSpPr/>
          <p:nvPr/>
        </p:nvSpPr>
        <p:spPr>
          <a:xfrm rot="8289303">
            <a:off x="2759758" y="2419448"/>
            <a:ext cx="850392" cy="850392"/>
          </a:xfrm>
          <a:prstGeom prst="lef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68608" y="3579084"/>
            <a:ext cx="23164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Continous</a:t>
            </a:r>
            <a:r>
              <a:rPr lang="en-US" dirty="0" smtClean="0"/>
              <a:t> Feedback from Growing User Base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68608" y="2244237"/>
            <a:ext cx="22070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Feedback determines Investment in most impactful advanced services </a:t>
            </a:r>
            <a:endParaRPr lang="en-US" dirty="0"/>
          </a:p>
        </p:txBody>
      </p:sp>
      <p:sp>
        <p:nvSpPr>
          <p:cNvPr id="15" name="Alternate Process 14"/>
          <p:cNvSpPr/>
          <p:nvPr/>
        </p:nvSpPr>
        <p:spPr>
          <a:xfrm>
            <a:off x="3492499" y="4881067"/>
            <a:ext cx="4836092" cy="979059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Identify Target Users and Most Common Needs</a:t>
            </a:r>
            <a:endParaRPr lang="en-US" dirty="0"/>
          </a:p>
        </p:txBody>
      </p:sp>
      <p:sp>
        <p:nvSpPr>
          <p:cNvPr id="17" name="Left-Up Arrow 16"/>
          <p:cNvSpPr/>
          <p:nvPr/>
        </p:nvSpPr>
        <p:spPr>
          <a:xfrm rot="8289303">
            <a:off x="2759756" y="4677625"/>
            <a:ext cx="850392" cy="850392"/>
          </a:xfrm>
          <a:prstGeom prst="lef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57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060"/>
            <a:ext cx="8229600" cy="1143000"/>
          </a:xfrm>
        </p:spPr>
        <p:txBody>
          <a:bodyPr/>
          <a:lstStyle/>
          <a:p>
            <a:r>
              <a:rPr lang="en-US" dirty="0" smtClean="0"/>
              <a:t>Release Early; Release Often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4222281"/>
              </p:ext>
            </p:extLst>
          </p:nvPr>
        </p:nvGraphicFramePr>
        <p:xfrm>
          <a:off x="457200" y="141883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Left-Up Arrow 8"/>
          <p:cNvSpPr/>
          <p:nvPr/>
        </p:nvSpPr>
        <p:spPr>
          <a:xfrm rot="15680808">
            <a:off x="5726767" y="2071152"/>
            <a:ext cx="1087735" cy="2105408"/>
          </a:xfrm>
          <a:prstGeom prst="leftUpArrow">
            <a:avLst/>
          </a:prstGeom>
          <a:solidFill>
            <a:schemeClr val="bg1">
              <a:lumMod val="8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527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/>
          <p:cNvSpPr/>
          <p:nvPr/>
        </p:nvSpPr>
        <p:spPr>
          <a:xfrm>
            <a:off x="208518" y="1417639"/>
            <a:ext cx="8478282" cy="5122818"/>
          </a:xfrm>
          <a:prstGeom prst="ellipse">
            <a:avLst/>
          </a:prstGeom>
          <a:solidFill>
            <a:srgbClr val="66FFCC">
              <a:alpha val="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Sustain through Community</a:t>
            </a:r>
            <a:endParaRPr lang="en-US" dirty="0"/>
          </a:p>
        </p:txBody>
      </p:sp>
      <p:pic>
        <p:nvPicPr>
          <p:cNvPr id="6" name="Picture 5" descr="orcid-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993" y="2455342"/>
            <a:ext cx="1706841" cy="524244"/>
          </a:xfrm>
          <a:prstGeom prst="rect">
            <a:avLst/>
          </a:prstGeom>
        </p:spPr>
      </p:pic>
      <p:pic>
        <p:nvPicPr>
          <p:cNvPr id="7" name="Picture 6" descr="hydra_logo_ahead_captioned_realigned.png">
            <a:hlinkClick r:id="rId4"/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" r="69994"/>
          <a:stretch/>
        </p:blipFill>
        <p:spPr>
          <a:xfrm>
            <a:off x="208518" y="2455342"/>
            <a:ext cx="2003431" cy="1406664"/>
          </a:xfrm>
          <a:prstGeom prst="rect">
            <a:avLst/>
          </a:prstGeom>
        </p:spPr>
      </p:pic>
      <p:pic>
        <p:nvPicPr>
          <p:cNvPr id="8" name="Picture 7" descr="portal-logo-two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092" y="1611337"/>
            <a:ext cx="2786921" cy="516096"/>
          </a:xfrm>
          <a:prstGeom prst="rect">
            <a:avLst/>
          </a:prstGeom>
        </p:spPr>
      </p:pic>
      <p:pic>
        <p:nvPicPr>
          <p:cNvPr id="9" name="Picture 8" descr="portal-logo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391" y="5560053"/>
            <a:ext cx="4533920" cy="778651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1573366" y="2455342"/>
            <a:ext cx="5748048" cy="2842589"/>
          </a:xfrm>
          <a:prstGeom prst="ellipse">
            <a:avLst/>
          </a:prstGeom>
          <a:solidFill>
            <a:srgbClr val="66FFCC">
              <a:alpha val="2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4917157" y="3426940"/>
            <a:ext cx="1990402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Office of Research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3445391" y="2572717"/>
            <a:ext cx="1990402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Center for Research Computing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899541" y="3430243"/>
            <a:ext cx="1990402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Hesburgh</a:t>
            </a:r>
            <a:r>
              <a:rPr lang="en-US" dirty="0" smtClean="0"/>
              <a:t> Libraries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3445391" y="4208690"/>
            <a:ext cx="1990402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OIT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  <p:pic>
        <p:nvPicPr>
          <p:cNvPr id="4" name="Picture 3" descr="aptrustlogo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986" y="4947866"/>
            <a:ext cx="2527109" cy="61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721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0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Sustain through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6552"/>
            <a:ext cx="7956550" cy="34339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Shared </a:t>
            </a:r>
            <a:r>
              <a:rPr lang="en-US" dirty="0"/>
              <a:t>IR </a:t>
            </a:r>
            <a:r>
              <a:rPr lang="en-US" dirty="0" smtClean="0"/>
              <a:t>Project</a:t>
            </a:r>
            <a:endParaRPr lang="en-US" dirty="0"/>
          </a:p>
          <a:p>
            <a:r>
              <a:rPr lang="en-US" dirty="0" smtClean="0"/>
              <a:t>Complete </a:t>
            </a:r>
            <a:r>
              <a:rPr lang="en-US" dirty="0"/>
              <a:t>Multi-Institutional Collaboration </a:t>
            </a:r>
            <a:r>
              <a:rPr lang="en-US" dirty="0" smtClean="0"/>
              <a:t>from top to bottom within the Hydra Community</a:t>
            </a:r>
          </a:p>
          <a:p>
            <a:pPr lvl="1"/>
            <a:r>
              <a:rPr lang="en-US" dirty="0" smtClean="0"/>
              <a:t>Shared </a:t>
            </a:r>
            <a:r>
              <a:rPr lang="en-US" dirty="0" err="1" smtClean="0"/>
              <a:t>Roadmapping</a:t>
            </a:r>
            <a:r>
              <a:rPr lang="en-US" dirty="0"/>
              <a:t> </a:t>
            </a:r>
            <a:r>
              <a:rPr lang="en-US" dirty="0" smtClean="0"/>
              <a:t>and Governance</a:t>
            </a:r>
          </a:p>
          <a:p>
            <a:pPr lvl="1"/>
            <a:r>
              <a:rPr lang="en-US" dirty="0" smtClean="0"/>
              <a:t>Community and Local Roles</a:t>
            </a:r>
          </a:p>
          <a:p>
            <a:pPr lvl="1"/>
            <a:r>
              <a:rPr lang="en-US" dirty="0" smtClean="0"/>
              <a:t>Rotate Resources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0050" y="4990205"/>
            <a:ext cx="1841500" cy="596900"/>
          </a:xfrm>
          <a:prstGeom prst="rect">
            <a:avLst/>
          </a:prstGeom>
        </p:spPr>
      </p:pic>
      <p:pic>
        <p:nvPicPr>
          <p:cNvPr id="15" name="Picture 14" descr="NU_Logo_purpl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155" y="5341399"/>
            <a:ext cx="1507290" cy="921122"/>
          </a:xfrm>
          <a:prstGeom prst="rect">
            <a:avLst/>
          </a:prstGeom>
        </p:spPr>
      </p:pic>
      <p:pic>
        <p:nvPicPr>
          <p:cNvPr id="14" name="Picture 13" descr="penn state 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043" y="4546672"/>
            <a:ext cx="2056313" cy="1022073"/>
          </a:xfrm>
          <a:prstGeom prst="rect">
            <a:avLst/>
          </a:prstGeom>
        </p:spPr>
      </p:pic>
      <p:pic>
        <p:nvPicPr>
          <p:cNvPr id="4" name="Picture 3" descr="university-of-virginia-main-campus_200x200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350" y="4538818"/>
            <a:ext cx="1380408" cy="1380408"/>
          </a:xfrm>
          <a:prstGeom prst="rect">
            <a:avLst/>
          </a:prstGeom>
        </p:spPr>
      </p:pic>
      <p:pic>
        <p:nvPicPr>
          <p:cNvPr id="6" name="Picture 5" descr="20120919-223190-college-tours-where-to-eat-near-indiana-university-logo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84" y="5229022"/>
            <a:ext cx="1374421" cy="10308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461394" y="5498561"/>
            <a:ext cx="503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285" y="5493059"/>
            <a:ext cx="1228416" cy="12284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25043" y="4088467"/>
            <a:ext cx="3168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latin typeface="Palatino"/>
                <a:cs typeface="Palatino"/>
              </a:rPr>
              <a:t>DATA CURATION EXPERTS</a:t>
            </a:r>
          </a:p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249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8071804"/>
              </p:ext>
            </p:extLst>
          </p:nvPr>
        </p:nvGraphicFramePr>
        <p:xfrm>
          <a:off x="264041" y="633161"/>
          <a:ext cx="8854654" cy="5723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64041" y="289221"/>
            <a:ext cx="39929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0541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Community Development &amp; Adoption</a:t>
            </a:r>
            <a:endParaRPr lang="en-US" sz="2800" b="1" dirty="0">
              <a:ln w="10541" cmpd="sng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478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Mixed Architecture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355" y="1019084"/>
            <a:ext cx="6638931" cy="508803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193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 April</a:t>
            </a:r>
          </a:p>
          <a:p>
            <a:pPr lvl="1"/>
            <a:r>
              <a:rPr lang="en-US" dirty="0" smtClean="0"/>
              <a:t>Improved Organization and Managed Collection Support</a:t>
            </a:r>
          </a:p>
          <a:p>
            <a:pPr lvl="1"/>
            <a:r>
              <a:rPr lang="en-US" dirty="0" smtClean="0"/>
              <a:t>Submission, Review, and Publish Workflows</a:t>
            </a:r>
          </a:p>
          <a:p>
            <a:pPr lvl="1"/>
            <a:r>
              <a:rPr lang="en-US" dirty="0" smtClean="0"/>
              <a:t>Integration with </a:t>
            </a:r>
            <a:r>
              <a:rPr lang="en-US" dirty="0" err="1" smtClean="0"/>
              <a:t>ORCiD</a:t>
            </a:r>
            <a:endParaRPr lang="en-US" dirty="0" smtClean="0"/>
          </a:p>
          <a:p>
            <a:pPr lvl="1"/>
            <a:r>
              <a:rPr lang="en-US" dirty="0" smtClean="0"/>
              <a:t>Bulk Ingest Support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421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Notre Dame Research </a:t>
            </a:r>
            <a:r>
              <a:rPr lang="en-US" dirty="0"/>
              <a:t>Profile</a:t>
            </a:r>
            <a:br>
              <a:rPr lang="en-US" dirty="0"/>
            </a:br>
            <a:r>
              <a:rPr lang="en-US" dirty="0" smtClean="0"/>
              <a:t>- </a:t>
            </a:r>
            <a:r>
              <a:rPr lang="en-US" sz="3600" dirty="0" smtClean="0"/>
              <a:t>Research &amp; Sponsored Programs Revenue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FY09: $120.9 million</a:t>
            </a:r>
          </a:p>
          <a:p>
            <a:r>
              <a:rPr lang="en-US" dirty="0" smtClean="0"/>
              <a:t>FY14: $189.7 million</a:t>
            </a:r>
          </a:p>
          <a:p>
            <a:r>
              <a:rPr lang="en-US" dirty="0" smtClean="0"/>
              <a:t>$68.8 million (56.9%) increase</a:t>
            </a:r>
          </a:p>
          <a:p>
            <a:r>
              <a:rPr lang="en-US" dirty="0" smtClean="0"/>
              <a:t>9.4% annual growth rate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201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April and beyond</a:t>
            </a:r>
          </a:p>
          <a:p>
            <a:pPr lvl="1"/>
            <a:r>
              <a:rPr lang="en-US" dirty="0" smtClean="0"/>
              <a:t>Enhanced Publishing Layer to Digital Exhibits, Online Journals</a:t>
            </a:r>
          </a:p>
          <a:p>
            <a:pPr lvl="1"/>
            <a:r>
              <a:rPr lang="en-US" dirty="0" smtClean="0"/>
              <a:t>Tuned and Optimized for large datasets</a:t>
            </a:r>
          </a:p>
          <a:p>
            <a:pPr lvl="1"/>
            <a:r>
              <a:rPr lang="en-US" dirty="0" smtClean="0"/>
              <a:t>Integration with SHARE</a:t>
            </a:r>
          </a:p>
          <a:p>
            <a:pPr lvl="1"/>
            <a:r>
              <a:rPr lang="en-US" dirty="0" smtClean="0"/>
              <a:t>Pluggable support for solution bundles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163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hared_IR_Bundle_Architecture.gi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22" t="-4232" b="-42"/>
          <a:stretch/>
        </p:blipFill>
        <p:spPr>
          <a:xfrm>
            <a:off x="640293" y="0"/>
            <a:ext cx="7309403" cy="5919027"/>
          </a:xfr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673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Demo</a:t>
            </a:r>
            <a:endParaRPr lang="en-US" dirty="0"/>
          </a:p>
        </p:txBody>
      </p:sp>
      <p:pic>
        <p:nvPicPr>
          <p:cNvPr id="4" name="Content Placeholder 3" descr="Screen Shot 2013-11-01 at 12.04.01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93" b="12593"/>
          <a:stretch/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516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Zheng (John) Wang, </a:t>
            </a:r>
            <a:r>
              <a:rPr lang="en-US" dirty="0" smtClean="0">
                <a:hlinkClick r:id="rId2"/>
              </a:rPr>
              <a:t>zheng.wang@nd.edu</a:t>
            </a:r>
            <a:endParaRPr lang="en-US" dirty="0" smtClean="0"/>
          </a:p>
          <a:p>
            <a:r>
              <a:rPr lang="en-US" dirty="0" smtClean="0"/>
              <a:t>Rick Johnson, </a:t>
            </a:r>
            <a:r>
              <a:rPr lang="en-US" dirty="0" smtClean="0">
                <a:hlinkClick r:id="rId3"/>
              </a:rPr>
              <a:t>rick.johnson@nd.edu</a:t>
            </a:r>
            <a:endParaRPr lang="en-US" dirty="0"/>
          </a:p>
          <a:p>
            <a:r>
              <a:rPr lang="en-US" dirty="0" smtClean="0"/>
              <a:t>Hydra Shared IR Project Wiki: </a:t>
            </a:r>
          </a:p>
          <a:p>
            <a:pPr lvl="1"/>
            <a:r>
              <a:rPr lang="en-US" dirty="0" smtClean="0"/>
              <a:t>https</a:t>
            </a:r>
            <a:r>
              <a:rPr lang="en-US" dirty="0"/>
              <a:t>://</a:t>
            </a:r>
            <a:r>
              <a:rPr lang="en-US" dirty="0" err="1"/>
              <a:t>wiki.duraspace.org</a:t>
            </a:r>
            <a:r>
              <a:rPr lang="en-US" dirty="0"/>
              <a:t>/display/hydra/</a:t>
            </a:r>
            <a:r>
              <a:rPr lang="en-US" dirty="0" err="1"/>
              <a:t>Shared+IR+</a:t>
            </a:r>
            <a:r>
              <a:rPr lang="en-US" dirty="0" err="1" smtClean="0"/>
              <a:t>project</a:t>
            </a:r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curate.nd.edu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263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Growth Potential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sz="3600" dirty="0" smtClean="0"/>
              <a:t>Investment in Research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FY09: $88.9 million</a:t>
            </a:r>
          </a:p>
          <a:p>
            <a:r>
              <a:rPr lang="en-US" dirty="0" smtClean="0"/>
              <a:t>FY14: $161.9 million</a:t>
            </a:r>
          </a:p>
          <a:p>
            <a:r>
              <a:rPr lang="en-US" dirty="0" smtClean="0"/>
              <a:t>$73 million increase (82.1%)</a:t>
            </a:r>
          </a:p>
          <a:p>
            <a:r>
              <a:rPr lang="en-US" dirty="0"/>
              <a:t>12.7% annual growth </a:t>
            </a:r>
            <a:r>
              <a:rPr lang="en-US" dirty="0" smtClean="0"/>
              <a:t>rate</a:t>
            </a:r>
          </a:p>
          <a:p>
            <a:r>
              <a:rPr lang="en-US" dirty="0" smtClean="0"/>
              <a:t>Advancing Our Vision</a:t>
            </a:r>
          </a:p>
          <a:p>
            <a:pPr lvl="1"/>
            <a:r>
              <a:rPr lang="en-US" dirty="0" smtClean="0"/>
              <a:t>$13 million recurring investment</a:t>
            </a:r>
          </a:p>
          <a:p>
            <a:pPr lvl="1"/>
            <a:r>
              <a:rPr lang="en-US" dirty="0" smtClean="0"/>
              <a:t>10 Disciplines (i.e. computational data, adult stem cell, nuclear physics)</a:t>
            </a:r>
          </a:p>
          <a:p>
            <a:pPr lvl="1"/>
            <a:r>
              <a:rPr lang="en-US" dirty="0" smtClean="0"/>
              <a:t>80 </a:t>
            </a:r>
            <a:r>
              <a:rPr lang="en-US" dirty="0"/>
              <a:t>new faculty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814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Nature of Research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Often requires enormous storage (volume, accumulative)</a:t>
            </a:r>
          </a:p>
          <a:p>
            <a:r>
              <a:rPr lang="en-US" dirty="0" smtClean="0"/>
              <a:t>Often exists in diverse formats</a:t>
            </a:r>
          </a:p>
          <a:p>
            <a:r>
              <a:rPr lang="en-US" dirty="0" smtClean="0"/>
              <a:t>Increasingly owned by faculty across institutions</a:t>
            </a:r>
          </a:p>
          <a:p>
            <a:r>
              <a:rPr lang="en-US" dirty="0" smtClean="0"/>
              <a:t>Requires intensive resources and new expertise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31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345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Related Materials: Any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9423" y="2877001"/>
            <a:ext cx="1640442" cy="1870167"/>
          </a:xfrm>
          <a:prstGeom prst="foldedCorner">
            <a:avLst/>
          </a:prstGeom>
          <a:solidFill>
            <a:schemeClr val="accent5">
              <a:lumMod val="40000"/>
              <a:lumOff val="60000"/>
            </a:schemeClr>
          </a:solidFill>
          <a:ln cap="rnd">
            <a:solidFill>
              <a:schemeClr val="tx1"/>
            </a:solidFill>
            <a:round/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ETD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787632882"/>
              </p:ext>
            </p:extLst>
          </p:nvPr>
        </p:nvGraphicFramePr>
        <p:xfrm>
          <a:off x="5180111" y="2081350"/>
          <a:ext cx="2224516" cy="1263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47599" y="1413918"/>
            <a:ext cx="2045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Statistical Data</a:t>
            </a:r>
            <a:endParaRPr lang="en-US" sz="2400" dirty="0"/>
          </a:p>
        </p:txBody>
      </p:sp>
      <p:sp>
        <p:nvSpPr>
          <p:cNvPr id="6" name="Left Arrow 5"/>
          <p:cNvSpPr/>
          <p:nvPr/>
        </p:nvSpPr>
        <p:spPr>
          <a:xfrm rot="8676577">
            <a:off x="3770909" y="2486456"/>
            <a:ext cx="822960" cy="822960"/>
          </a:xfrm>
          <a:prstGeom prst="lef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7" name="Left Arrow 6"/>
          <p:cNvSpPr/>
          <p:nvPr/>
        </p:nvSpPr>
        <p:spPr>
          <a:xfrm rot="12084712">
            <a:off x="3764370" y="3802389"/>
            <a:ext cx="822960" cy="822960"/>
          </a:xfrm>
          <a:prstGeom prst="lef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8" name="Picture 7" descr="lieberman_pad25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111" y="3588865"/>
            <a:ext cx="1509094" cy="15090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92600" y="4285503"/>
            <a:ext cx="1610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Image Data</a:t>
            </a:r>
            <a:endParaRPr lang="en-US" sz="24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893254" y="2081350"/>
            <a:ext cx="1640442" cy="1870167"/>
          </a:xfrm>
          <a:prstGeom prst="foldedCorner">
            <a:avLst/>
          </a:prstGeom>
          <a:solidFill>
            <a:schemeClr val="accent5">
              <a:lumMod val="40000"/>
              <a:lumOff val="60000"/>
            </a:schemeClr>
          </a:solidFill>
          <a:ln cap="rnd">
            <a:solidFill>
              <a:schemeClr val="tx1"/>
            </a:solidFill>
            <a:round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r>
              <a:rPr lang="en-US" dirty="0" smtClean="0"/>
              <a:t>  </a:t>
            </a:r>
          </a:p>
          <a:p>
            <a:pPr marL="0" indent="0">
              <a:buFont typeface="Arial"/>
              <a:buNone/>
            </a:pPr>
            <a:r>
              <a:rPr lang="en-US" dirty="0" smtClean="0"/>
              <a:t>Article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006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Library Context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sz="3600" dirty="0" smtClean="0"/>
              <a:t>Institutional Digital Repository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of Hydra community </a:t>
            </a:r>
          </a:p>
          <a:p>
            <a:r>
              <a:rPr lang="en-US" dirty="0" smtClean="0"/>
              <a:t>Vertical Successes</a:t>
            </a:r>
          </a:p>
          <a:p>
            <a:r>
              <a:rPr lang="en-US" dirty="0" smtClean="0"/>
              <a:t>High demand due to the Open Data Mandate and Public Access Policies</a:t>
            </a:r>
          </a:p>
          <a:p>
            <a:r>
              <a:rPr lang="en-US" dirty="0" smtClean="0"/>
              <a:t>Storage allocation internal to library needs</a:t>
            </a:r>
          </a:p>
          <a:p>
            <a:r>
              <a:rPr lang="en-US" dirty="0" smtClean="0"/>
              <a:t>Digital Initiative Program staffing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619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User-Centric Personas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5739621"/>
              </p:ext>
            </p:extLst>
          </p:nvPr>
        </p:nvGraphicFramePr>
        <p:xfrm>
          <a:off x="579289" y="2548093"/>
          <a:ext cx="7485450" cy="4011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Oval 4"/>
          <p:cNvSpPr/>
          <p:nvPr/>
        </p:nvSpPr>
        <p:spPr>
          <a:xfrm>
            <a:off x="912845" y="1421101"/>
            <a:ext cx="1289022" cy="914400"/>
          </a:xfrm>
          <a:prstGeom prst="ellipse">
            <a:avLst/>
          </a:prstGeom>
          <a:solidFill>
            <a:srgbClr val="66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Faculty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6410896" y="1417638"/>
            <a:ext cx="1705308" cy="914400"/>
          </a:xfrm>
          <a:prstGeom prst="ellipse">
            <a:avLst/>
          </a:prstGeom>
          <a:solidFill>
            <a:srgbClr val="FF80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Curators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2639360" y="1421101"/>
            <a:ext cx="1496039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Grad Students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667675" y="1421101"/>
            <a:ext cx="1571864" cy="9144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Librarians</a:t>
            </a:r>
            <a:endParaRPr lang="en-US" dirty="0"/>
          </a:p>
        </p:txBody>
      </p:sp>
      <p:sp>
        <p:nvSpPr>
          <p:cNvPr id="9" name="Down Arrow 8"/>
          <p:cNvSpPr/>
          <p:nvPr/>
        </p:nvSpPr>
        <p:spPr>
          <a:xfrm rot="19373203">
            <a:off x="2317524" y="2379159"/>
            <a:ext cx="484632" cy="9784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 rot="20701927">
            <a:off x="3172317" y="2387945"/>
            <a:ext cx="484632" cy="59773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rot="1158105">
            <a:off x="4989813" y="2392089"/>
            <a:ext cx="484632" cy="51832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 rot="2969063">
            <a:off x="6526552" y="2335923"/>
            <a:ext cx="484632" cy="9784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483114" y="5868904"/>
            <a:ext cx="4177771" cy="752122"/>
            <a:chOff x="1653839" y="3234128"/>
            <a:chExt cx="4177771" cy="752122"/>
          </a:xfrm>
        </p:grpSpPr>
        <p:sp>
          <p:nvSpPr>
            <p:cNvPr id="15" name="Rectangle 14"/>
            <p:cNvSpPr/>
            <p:nvPr/>
          </p:nvSpPr>
          <p:spPr>
            <a:xfrm>
              <a:off x="1653839" y="3234128"/>
              <a:ext cx="4177771" cy="75212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1653839" y="3234128"/>
              <a:ext cx="4177771" cy="7521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/>
                <a:t>Targeted Early Adopters</a:t>
              </a:r>
            </a:p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/>
                <a:t>Core Features</a:t>
              </a:r>
              <a:endParaRPr lang="en-US" sz="2400" kern="1200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308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 for everyone, but optimize for intermediate (Alan</a:t>
            </a:r>
            <a:r>
              <a:rPr lang="zh-CN" altLang="en-US" dirty="0" smtClean="0"/>
              <a:t> </a:t>
            </a:r>
            <a:r>
              <a:rPr lang="en-US" altLang="zh-CN" dirty="0" smtClean="0"/>
              <a:t>cooper</a:t>
            </a:r>
            <a:r>
              <a:rPr lang="en-US" dirty="0" smtClean="0"/>
              <a:t>)</a:t>
            </a:r>
          </a:p>
          <a:p>
            <a:pPr lvl="1"/>
            <a:r>
              <a:rPr lang="en-US" sz="3200" dirty="0" smtClean="0"/>
              <a:t>Critical needs</a:t>
            </a:r>
          </a:p>
          <a:p>
            <a:pPr lvl="1"/>
            <a:r>
              <a:rPr lang="en-US" sz="3200" dirty="0" smtClean="0"/>
              <a:t>What are the core? Other advanced services?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975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Partnerships are 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Increasing complexity demands support of experts</a:t>
            </a:r>
          </a:p>
          <a:p>
            <a:pPr lvl="1"/>
            <a:r>
              <a:rPr lang="en-US" dirty="0" smtClean="0"/>
              <a:t>Funding Agency Requirements</a:t>
            </a:r>
          </a:p>
          <a:p>
            <a:pPr lvl="1"/>
            <a:r>
              <a:rPr lang="en-US" dirty="0" smtClean="0"/>
              <a:t>Copyright and Intellectual Property</a:t>
            </a:r>
          </a:p>
          <a:p>
            <a:pPr lvl="1"/>
            <a:r>
              <a:rPr lang="en-US" dirty="0" smtClean="0"/>
              <a:t>Metadata and Data Structuring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ata sharing and Preservation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730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2821</TotalTime>
  <Words>1330</Words>
  <Application>Microsoft Macintosh PowerPoint</Application>
  <PresentationFormat>On-screen Show (4:3)</PresentationFormat>
  <Paragraphs>233</Paragraphs>
  <Slides>23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Collaborating to Manage Research Data</vt:lpstr>
      <vt:lpstr>Notre Dame Research Profile - Research &amp; Sponsored Programs Revenue </vt:lpstr>
      <vt:lpstr>Data Growth Potential - Investment in Research </vt:lpstr>
      <vt:lpstr>Nature of Research Data</vt:lpstr>
      <vt:lpstr>Related Materials: Any Format</vt:lpstr>
      <vt:lpstr>Library Context - Institutional Digital Repository</vt:lpstr>
      <vt:lpstr>User-Centric Personas</vt:lpstr>
      <vt:lpstr>Design Strategy</vt:lpstr>
      <vt:lpstr>Partnerships are Key</vt:lpstr>
      <vt:lpstr>How Do We Connect with Researchers?</vt:lpstr>
      <vt:lpstr>Priorities First Phase</vt:lpstr>
      <vt:lpstr>Grow Together</vt:lpstr>
      <vt:lpstr>Layered Continuous Improvement</vt:lpstr>
      <vt:lpstr>Release Early; Release Often</vt:lpstr>
      <vt:lpstr>Sustain through Community</vt:lpstr>
      <vt:lpstr>Sustain through Community</vt:lpstr>
      <vt:lpstr>PowerPoint Presentation</vt:lpstr>
      <vt:lpstr>Mixed Architecture</vt:lpstr>
      <vt:lpstr>Future Priorities</vt:lpstr>
      <vt:lpstr>Future Priorities</vt:lpstr>
      <vt:lpstr>PowerPoint Presentation</vt:lpstr>
      <vt:lpstr>Quick Demo</vt:lpstr>
      <vt:lpstr>FAQ</vt:lpstr>
    </vt:vector>
  </TitlesOfParts>
  <Company>Notre Dame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Library Research Support</dc:title>
  <dc:creator>Zheng Wang</dc:creator>
  <cp:lastModifiedBy>Rick Johnson</cp:lastModifiedBy>
  <cp:revision>85</cp:revision>
  <dcterms:created xsi:type="dcterms:W3CDTF">2013-11-07T22:06:43Z</dcterms:created>
  <dcterms:modified xsi:type="dcterms:W3CDTF">2013-12-13T20:57:07Z</dcterms:modified>
</cp:coreProperties>
</file>