
<file path=[Content_Types].xml><?xml version="1.0" encoding="utf-8"?>
<Types xmlns="http://schemas.openxmlformats.org/package/2006/content-types">
  <Default Extension="xml" ContentType="application/xml"/>
  <Default Extension="jpg" ContentType="image/jpeg"/>
  <Default Extension="mp3" ContentType="audio/unknown"/>
  <Default Extension="jpe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5" r:id="rId4"/>
    <p:sldId id="266" r:id="rId5"/>
    <p:sldId id="269" r:id="rId6"/>
    <p:sldId id="270" r:id="rId7"/>
    <p:sldId id="258" r:id="rId8"/>
    <p:sldId id="271" r:id="rId9"/>
    <p:sldId id="259" r:id="rId10"/>
    <p:sldId id="260" r:id="rId11"/>
    <p:sldId id="273" r:id="rId12"/>
    <p:sldId id="274" r:id="rId13"/>
    <p:sldId id="261" r:id="rId14"/>
    <p:sldId id="276" r:id="rId15"/>
    <p:sldId id="277" r:id="rId16"/>
    <p:sldId id="278" r:id="rId17"/>
    <p:sldId id="279" r:id="rId18"/>
    <p:sldId id="262" r:id="rId19"/>
    <p:sldId id="263" r:id="rId20"/>
    <p:sldId id="264" r:id="rId21"/>
    <p:sldId id="267" r:id="rId22"/>
    <p:sldId id="268" r:id="rId23"/>
    <p:sldId id="272" r:id="rId24"/>
    <p:sldId id="275" r:id="rId25"/>
    <p:sldId id="280"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40" autoAdjust="0"/>
  </p:normalViewPr>
  <p:slideViewPr>
    <p:cSldViewPr snapToGrid="0" snapToObjects="1">
      <p:cViewPr varScale="1">
        <p:scale>
          <a:sx n="101" d="100"/>
          <a:sy n="101" d="100"/>
        </p:scale>
        <p:origin x="-104" y="-2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ltLang="zh-CN"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smtClean="0"/>
              <a:t>Click to edit Master subtitle style</a:t>
            </a:r>
            <a:endParaRPr lang="en-US"/>
          </a:p>
        </p:txBody>
      </p:sp>
      <p:sp>
        <p:nvSpPr>
          <p:cNvPr id="4" name="Date Placeholder 3"/>
          <p:cNvSpPr>
            <a:spLocks noGrp="1"/>
          </p:cNvSpPr>
          <p:nvPr>
            <p:ph type="dt" sz="half" idx="10"/>
          </p:nvPr>
        </p:nvSpPr>
        <p:spPr/>
        <p:txBody>
          <a:bodyPr/>
          <a:lstStyle/>
          <a:p>
            <a:fld id="{AA96C4D9-D671-F845-AE9D-8C9C38D32856}" type="datetimeFigureOut">
              <a:rPr lang="en-US" smtClean="0"/>
              <a:t>12/3/15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0A5A6-67CD-A942-AFC8-5638CE7E3C35}" type="slidenum">
              <a:rPr lang="en-US" smtClean="0"/>
              <a:t>‹#›</a:t>
            </a:fld>
            <a:endParaRPr lang="en-US"/>
          </a:p>
        </p:txBody>
      </p:sp>
    </p:spTree>
    <p:extLst>
      <p:ext uri="{BB962C8B-B14F-4D97-AF65-F5344CB8AC3E}">
        <p14:creationId xmlns:p14="http://schemas.microsoft.com/office/powerpoint/2010/main" val="674999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4" name="Date Placeholder 3"/>
          <p:cNvSpPr>
            <a:spLocks noGrp="1"/>
          </p:cNvSpPr>
          <p:nvPr>
            <p:ph type="dt" sz="half" idx="10"/>
          </p:nvPr>
        </p:nvSpPr>
        <p:spPr/>
        <p:txBody>
          <a:bodyPr/>
          <a:lstStyle/>
          <a:p>
            <a:fld id="{AA96C4D9-D671-F845-AE9D-8C9C38D32856}" type="datetimeFigureOut">
              <a:rPr lang="en-US" smtClean="0"/>
              <a:t>12/3/15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0A5A6-67CD-A942-AFC8-5638CE7E3C35}" type="slidenum">
              <a:rPr lang="en-US" smtClean="0"/>
              <a:t>‹#›</a:t>
            </a:fld>
            <a:endParaRPr lang="en-US"/>
          </a:p>
        </p:txBody>
      </p:sp>
    </p:spTree>
    <p:extLst>
      <p:ext uri="{BB962C8B-B14F-4D97-AF65-F5344CB8AC3E}">
        <p14:creationId xmlns:p14="http://schemas.microsoft.com/office/powerpoint/2010/main" val="28003598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tLang="ja-JP"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4" name="Date Placeholder 3"/>
          <p:cNvSpPr>
            <a:spLocks noGrp="1"/>
          </p:cNvSpPr>
          <p:nvPr>
            <p:ph type="dt" sz="half" idx="10"/>
          </p:nvPr>
        </p:nvSpPr>
        <p:spPr/>
        <p:txBody>
          <a:bodyPr/>
          <a:lstStyle/>
          <a:p>
            <a:fld id="{AA96C4D9-D671-F845-AE9D-8C9C38D32856}" type="datetimeFigureOut">
              <a:rPr lang="en-US" smtClean="0"/>
              <a:t>12/3/15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0A5A6-67CD-A942-AFC8-5638CE7E3C35}" type="slidenum">
              <a:rPr lang="en-US" smtClean="0"/>
              <a:t>‹#›</a:t>
            </a:fld>
            <a:endParaRPr lang="en-US"/>
          </a:p>
        </p:txBody>
      </p:sp>
    </p:spTree>
    <p:extLst>
      <p:ext uri="{BB962C8B-B14F-4D97-AF65-F5344CB8AC3E}">
        <p14:creationId xmlns:p14="http://schemas.microsoft.com/office/powerpoint/2010/main" val="3984344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Click to edit Master title style</a:t>
            </a:r>
            <a:endParaRPr lang="en-US"/>
          </a:p>
        </p:txBody>
      </p:sp>
      <p:sp>
        <p:nvSpPr>
          <p:cNvPr id="3" name="Content Placeholder 2"/>
          <p:cNvSpPr>
            <a:spLocks noGrp="1"/>
          </p:cNvSpPr>
          <p:nvPr>
            <p:ph idx="1"/>
          </p:nvPr>
        </p:nvSpPr>
        <p:spPr/>
        <p:txBody>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4" name="Date Placeholder 3"/>
          <p:cNvSpPr>
            <a:spLocks noGrp="1"/>
          </p:cNvSpPr>
          <p:nvPr>
            <p:ph type="dt" sz="half" idx="10"/>
          </p:nvPr>
        </p:nvSpPr>
        <p:spPr/>
        <p:txBody>
          <a:bodyPr/>
          <a:lstStyle/>
          <a:p>
            <a:fld id="{AA96C4D9-D671-F845-AE9D-8C9C38D32856}" type="datetimeFigureOut">
              <a:rPr lang="en-US" smtClean="0"/>
              <a:t>12/3/15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0A5A6-67CD-A942-AFC8-5638CE7E3C35}" type="slidenum">
              <a:rPr lang="en-US" smtClean="0"/>
              <a:t>‹#›</a:t>
            </a:fld>
            <a:endParaRPr lang="en-US"/>
          </a:p>
        </p:txBody>
      </p:sp>
    </p:spTree>
    <p:extLst>
      <p:ext uri="{BB962C8B-B14F-4D97-AF65-F5344CB8AC3E}">
        <p14:creationId xmlns:p14="http://schemas.microsoft.com/office/powerpoint/2010/main" val="2699020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ja-JP"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ja-JP" smtClean="0"/>
              <a:t>Click to edit Master text styles</a:t>
            </a:r>
          </a:p>
        </p:txBody>
      </p:sp>
      <p:sp>
        <p:nvSpPr>
          <p:cNvPr id="4" name="Date Placeholder 3"/>
          <p:cNvSpPr>
            <a:spLocks noGrp="1"/>
          </p:cNvSpPr>
          <p:nvPr>
            <p:ph type="dt" sz="half" idx="10"/>
          </p:nvPr>
        </p:nvSpPr>
        <p:spPr/>
        <p:txBody>
          <a:bodyPr/>
          <a:lstStyle/>
          <a:p>
            <a:fld id="{AA96C4D9-D671-F845-AE9D-8C9C38D32856}" type="datetimeFigureOut">
              <a:rPr lang="en-US" smtClean="0"/>
              <a:t>12/3/15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30A5A6-67CD-A942-AFC8-5638CE7E3C35}" type="slidenum">
              <a:rPr lang="en-US" smtClean="0"/>
              <a:t>‹#›</a:t>
            </a:fld>
            <a:endParaRPr lang="en-US"/>
          </a:p>
        </p:txBody>
      </p:sp>
    </p:spTree>
    <p:extLst>
      <p:ext uri="{BB962C8B-B14F-4D97-AF65-F5344CB8AC3E}">
        <p14:creationId xmlns:p14="http://schemas.microsoft.com/office/powerpoint/2010/main" val="3674565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5" name="Date Placeholder 4"/>
          <p:cNvSpPr>
            <a:spLocks noGrp="1"/>
          </p:cNvSpPr>
          <p:nvPr>
            <p:ph type="dt" sz="half" idx="10"/>
          </p:nvPr>
        </p:nvSpPr>
        <p:spPr/>
        <p:txBody>
          <a:bodyPr/>
          <a:lstStyle/>
          <a:p>
            <a:fld id="{AA96C4D9-D671-F845-AE9D-8C9C38D32856}" type="datetimeFigureOut">
              <a:rPr lang="en-US" smtClean="0"/>
              <a:t>12/3/15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0A5A6-67CD-A942-AFC8-5638CE7E3C35}" type="slidenum">
              <a:rPr lang="en-US" smtClean="0"/>
              <a:t>‹#›</a:t>
            </a:fld>
            <a:endParaRPr lang="en-US"/>
          </a:p>
        </p:txBody>
      </p:sp>
    </p:spTree>
    <p:extLst>
      <p:ext uri="{BB962C8B-B14F-4D97-AF65-F5344CB8AC3E}">
        <p14:creationId xmlns:p14="http://schemas.microsoft.com/office/powerpoint/2010/main" val="711789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ja-JP"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ja-JP"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ja-JP"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7" name="Date Placeholder 6"/>
          <p:cNvSpPr>
            <a:spLocks noGrp="1"/>
          </p:cNvSpPr>
          <p:nvPr>
            <p:ph type="dt" sz="half" idx="10"/>
          </p:nvPr>
        </p:nvSpPr>
        <p:spPr/>
        <p:txBody>
          <a:bodyPr/>
          <a:lstStyle/>
          <a:p>
            <a:fld id="{AA96C4D9-D671-F845-AE9D-8C9C38D32856}" type="datetimeFigureOut">
              <a:rPr lang="en-US" smtClean="0"/>
              <a:t>12/3/15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30A5A6-67CD-A942-AFC8-5638CE7E3C35}" type="slidenum">
              <a:rPr lang="en-US" smtClean="0"/>
              <a:t>‹#›</a:t>
            </a:fld>
            <a:endParaRPr lang="en-US"/>
          </a:p>
        </p:txBody>
      </p:sp>
    </p:spTree>
    <p:extLst>
      <p:ext uri="{BB962C8B-B14F-4D97-AF65-F5344CB8AC3E}">
        <p14:creationId xmlns:p14="http://schemas.microsoft.com/office/powerpoint/2010/main" val="3793774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Click to edit Master title style</a:t>
            </a:r>
            <a:endParaRPr lang="en-US"/>
          </a:p>
        </p:txBody>
      </p:sp>
      <p:sp>
        <p:nvSpPr>
          <p:cNvPr id="3" name="Date Placeholder 2"/>
          <p:cNvSpPr>
            <a:spLocks noGrp="1"/>
          </p:cNvSpPr>
          <p:nvPr>
            <p:ph type="dt" sz="half" idx="10"/>
          </p:nvPr>
        </p:nvSpPr>
        <p:spPr/>
        <p:txBody>
          <a:bodyPr/>
          <a:lstStyle/>
          <a:p>
            <a:fld id="{AA96C4D9-D671-F845-AE9D-8C9C38D32856}" type="datetimeFigureOut">
              <a:rPr lang="en-US" smtClean="0"/>
              <a:t>12/3/15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30A5A6-67CD-A942-AFC8-5638CE7E3C35}" type="slidenum">
              <a:rPr lang="en-US" smtClean="0"/>
              <a:t>‹#›</a:t>
            </a:fld>
            <a:endParaRPr lang="en-US"/>
          </a:p>
        </p:txBody>
      </p:sp>
    </p:spTree>
    <p:extLst>
      <p:ext uri="{BB962C8B-B14F-4D97-AF65-F5344CB8AC3E}">
        <p14:creationId xmlns:p14="http://schemas.microsoft.com/office/powerpoint/2010/main" val="3986317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96C4D9-D671-F845-AE9D-8C9C38D32856}" type="datetimeFigureOut">
              <a:rPr lang="en-US" smtClean="0"/>
              <a:t>12/3/15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30A5A6-67CD-A942-AFC8-5638CE7E3C35}" type="slidenum">
              <a:rPr lang="en-US" smtClean="0"/>
              <a:t>‹#›</a:t>
            </a:fld>
            <a:endParaRPr lang="en-US"/>
          </a:p>
        </p:txBody>
      </p:sp>
    </p:spTree>
    <p:extLst>
      <p:ext uri="{BB962C8B-B14F-4D97-AF65-F5344CB8AC3E}">
        <p14:creationId xmlns:p14="http://schemas.microsoft.com/office/powerpoint/2010/main" val="3750023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ja-JP"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ja-JP" smtClean="0"/>
              <a:t>Click to edit Master text styles</a:t>
            </a:r>
          </a:p>
        </p:txBody>
      </p:sp>
      <p:sp>
        <p:nvSpPr>
          <p:cNvPr id="5" name="Date Placeholder 4"/>
          <p:cNvSpPr>
            <a:spLocks noGrp="1"/>
          </p:cNvSpPr>
          <p:nvPr>
            <p:ph type="dt" sz="half" idx="10"/>
          </p:nvPr>
        </p:nvSpPr>
        <p:spPr/>
        <p:txBody>
          <a:bodyPr/>
          <a:lstStyle/>
          <a:p>
            <a:fld id="{AA96C4D9-D671-F845-AE9D-8C9C38D32856}" type="datetimeFigureOut">
              <a:rPr lang="en-US" smtClean="0"/>
              <a:t>12/3/15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0A5A6-67CD-A942-AFC8-5638CE7E3C35}" type="slidenum">
              <a:rPr lang="en-US" smtClean="0"/>
              <a:t>‹#›</a:t>
            </a:fld>
            <a:endParaRPr lang="en-US"/>
          </a:p>
        </p:txBody>
      </p:sp>
    </p:spTree>
    <p:extLst>
      <p:ext uri="{BB962C8B-B14F-4D97-AF65-F5344CB8AC3E}">
        <p14:creationId xmlns:p14="http://schemas.microsoft.com/office/powerpoint/2010/main" val="2840527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ja-JP"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ja-JP" smtClean="0"/>
              <a:t>Click to edit Master text styles</a:t>
            </a:r>
          </a:p>
        </p:txBody>
      </p:sp>
      <p:sp>
        <p:nvSpPr>
          <p:cNvPr id="5" name="Date Placeholder 4"/>
          <p:cNvSpPr>
            <a:spLocks noGrp="1"/>
          </p:cNvSpPr>
          <p:nvPr>
            <p:ph type="dt" sz="half" idx="10"/>
          </p:nvPr>
        </p:nvSpPr>
        <p:spPr/>
        <p:txBody>
          <a:bodyPr/>
          <a:lstStyle/>
          <a:p>
            <a:fld id="{AA96C4D9-D671-F845-AE9D-8C9C38D32856}" type="datetimeFigureOut">
              <a:rPr lang="en-US" smtClean="0"/>
              <a:t>12/3/15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30A5A6-67CD-A942-AFC8-5638CE7E3C35}" type="slidenum">
              <a:rPr lang="en-US" smtClean="0"/>
              <a:t>‹#›</a:t>
            </a:fld>
            <a:endParaRPr lang="en-US"/>
          </a:p>
        </p:txBody>
      </p:sp>
    </p:spTree>
    <p:extLst>
      <p:ext uri="{BB962C8B-B14F-4D97-AF65-F5344CB8AC3E}">
        <p14:creationId xmlns:p14="http://schemas.microsoft.com/office/powerpoint/2010/main" val="333582959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ltLang="zh-CN"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96C4D9-D671-F845-AE9D-8C9C38D32856}" type="datetimeFigureOut">
              <a:rPr lang="en-US" smtClean="0"/>
              <a:t>12/3/15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30A5A6-67CD-A942-AFC8-5638CE7E3C35}" type="slidenum">
              <a:rPr lang="en-US" smtClean="0"/>
              <a:t>‹#›</a:t>
            </a:fld>
            <a:endParaRPr lang="en-US"/>
          </a:p>
        </p:txBody>
      </p:sp>
    </p:spTree>
    <p:extLst>
      <p:ext uri="{BB962C8B-B14F-4D97-AF65-F5344CB8AC3E}">
        <p14:creationId xmlns:p14="http://schemas.microsoft.com/office/powerpoint/2010/main" val="38699593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1.jpg"/><Relationship Id="rId5" Type="http://schemas.openxmlformats.org/officeDocument/2006/relationships/image" Target="../media/image4.png"/><Relationship Id="rId1" Type="http://schemas.microsoft.com/office/2007/relationships/media" Target="../media/media4.mp3"/><Relationship Id="rId2" Type="http://schemas.openxmlformats.org/officeDocument/2006/relationships/audio" Target="../media/media4.mp3"/></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3.jpg"/><Relationship Id="rId5" Type="http://schemas.openxmlformats.org/officeDocument/2006/relationships/image" Target="../media/image4.png"/><Relationship Id="rId1" Type="http://schemas.microsoft.com/office/2007/relationships/media" Target="../media/media5.mp3"/><Relationship Id="rId2" Type="http://schemas.openxmlformats.org/officeDocument/2006/relationships/audio" Target="../media/media5.mp3"/></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 Id="rId3" Type="http://schemas.openxmlformats.org/officeDocument/2006/relationships/image" Target="../media/image16.jp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7.JPG"/><Relationship Id="rId5" Type="http://schemas.openxmlformats.org/officeDocument/2006/relationships/image" Target="../media/image4.png"/><Relationship Id="rId1" Type="http://schemas.microsoft.com/office/2007/relationships/media" Target="../media/media6.mp3"/><Relationship Id="rId2" Type="http://schemas.openxmlformats.org/officeDocument/2006/relationships/audio" Target="../media/media6.mp3"/></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png"/><Relationship Id="rId1" Type="http://schemas.microsoft.com/office/2007/relationships/media" Target="../media/media1.mp3"/><Relationship Id="rId2" Type="http://schemas.openxmlformats.org/officeDocument/2006/relationships/audio" Target="../media/media1.mp3"/></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5.png"/><Relationship Id="rId5" Type="http://schemas.openxmlformats.org/officeDocument/2006/relationships/image" Target="../media/image4.png"/><Relationship Id="rId1" Type="http://schemas.microsoft.com/office/2007/relationships/media" Target="../media/media2.mp3"/><Relationship Id="rId2" Type="http://schemas.openxmlformats.org/officeDocument/2006/relationships/audio" Target="../media/media2.mp3"/></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jpg"/><Relationship Id="rId5" Type="http://schemas.openxmlformats.org/officeDocument/2006/relationships/image" Target="../media/image4.png"/><Relationship Id="rId1" Type="http://schemas.microsoft.com/office/2007/relationships/media" Target="../media/media3.mp3"/><Relationship Id="rId2" Type="http://schemas.openxmlformats.org/officeDocument/2006/relationships/audio" Target="../media/media3.mp3"/></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7048" y="2130425"/>
            <a:ext cx="8345714" cy="1470025"/>
          </a:xfrm>
        </p:spPr>
        <p:txBody>
          <a:bodyPr/>
          <a:lstStyle/>
          <a:p>
            <a:r>
              <a:rPr lang="ja-JP" altLang="en-US" dirty="0" smtClean="0">
                <a:solidFill>
                  <a:schemeClr val="bg1"/>
                </a:solidFill>
              </a:rPr>
              <a:t>豊臣秀吉（とよとみ　ひでよし）</a:t>
            </a:r>
            <a:endParaRPr lang="en-US" dirty="0">
              <a:solidFill>
                <a:schemeClr val="bg1"/>
              </a:solidFill>
            </a:endParaRPr>
          </a:p>
        </p:txBody>
      </p:sp>
      <p:sp>
        <p:nvSpPr>
          <p:cNvPr id="3" name="Subtitle 2"/>
          <p:cNvSpPr>
            <a:spLocks noGrp="1"/>
          </p:cNvSpPr>
          <p:nvPr>
            <p:ph type="subTitle" idx="1"/>
          </p:nvPr>
        </p:nvSpPr>
        <p:spPr/>
        <p:txBody>
          <a:bodyPr/>
          <a:lstStyle/>
          <a:p>
            <a:r>
              <a:rPr lang="ja-JP" altLang="en-US" dirty="0" smtClean="0">
                <a:solidFill>
                  <a:schemeClr val="bg1"/>
                </a:solidFill>
              </a:rPr>
              <a:t>チョウ（張）</a:t>
            </a:r>
            <a:endParaRPr lang="en-US" dirty="0">
              <a:solidFill>
                <a:schemeClr val="bg1"/>
              </a:solidFill>
            </a:endParaRPr>
          </a:p>
        </p:txBody>
      </p:sp>
    </p:spTree>
    <p:extLst>
      <p:ext uri="{BB962C8B-B14F-4D97-AF65-F5344CB8AC3E}">
        <p14:creationId xmlns:p14="http://schemas.microsoft.com/office/powerpoint/2010/main" val="188262382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smtClean="0">
                <a:solidFill>
                  <a:schemeClr val="bg1"/>
                </a:solidFill>
              </a:rPr>
              <a:t>羽柴秀吉（はしば　ひでよし）</a:t>
            </a:r>
            <a:endParaRPr lang="en-US" dirty="0">
              <a:solidFill>
                <a:schemeClr val="bg1"/>
              </a:solidFill>
            </a:endParaRPr>
          </a:p>
        </p:txBody>
      </p:sp>
      <p:sp>
        <p:nvSpPr>
          <p:cNvPr id="3" name="Content Placeholder 2"/>
          <p:cNvSpPr>
            <a:spLocks noGrp="1"/>
          </p:cNvSpPr>
          <p:nvPr>
            <p:ph idx="1"/>
          </p:nvPr>
        </p:nvSpPr>
        <p:spPr>
          <a:xfrm>
            <a:off x="457200" y="1600200"/>
            <a:ext cx="4018928" cy="4525963"/>
          </a:xfrm>
        </p:spPr>
        <p:txBody>
          <a:bodyPr>
            <a:normAutofit fontScale="70000" lnSpcReduction="20000"/>
          </a:bodyPr>
          <a:lstStyle/>
          <a:p>
            <a:r>
              <a:rPr lang="ja-JP" altLang="en-US" dirty="0" smtClean="0">
                <a:solidFill>
                  <a:schemeClr val="bg1"/>
                </a:solidFill>
              </a:rPr>
              <a:t>たくさん</a:t>
            </a:r>
            <a:r>
              <a:rPr lang="en-US" altLang="ja-JP" dirty="0" smtClean="0">
                <a:solidFill>
                  <a:schemeClr val="bg1"/>
                </a:solidFill>
              </a:rPr>
              <a:t> </a:t>
            </a:r>
            <a:r>
              <a:rPr lang="ja-JP" altLang="en-US" dirty="0" smtClean="0">
                <a:solidFill>
                  <a:schemeClr val="bg1"/>
                </a:solidFill>
              </a:rPr>
              <a:t>まちを</a:t>
            </a:r>
            <a:r>
              <a:rPr lang="en-US" altLang="ja-JP" dirty="0">
                <a:solidFill>
                  <a:schemeClr val="bg1"/>
                </a:solidFill>
              </a:rPr>
              <a:t> </a:t>
            </a:r>
            <a:r>
              <a:rPr lang="ja-JP" altLang="en-US" dirty="0" smtClean="0">
                <a:solidFill>
                  <a:schemeClr val="bg1"/>
                </a:solidFill>
              </a:rPr>
              <a:t>のぶながの</a:t>
            </a:r>
            <a:r>
              <a:rPr lang="en-US" altLang="ja-JP" dirty="0" smtClean="0">
                <a:solidFill>
                  <a:schemeClr val="bg1"/>
                </a:solidFill>
              </a:rPr>
              <a:t> </a:t>
            </a:r>
            <a:r>
              <a:rPr lang="ja-JP" altLang="en-US" dirty="0" smtClean="0">
                <a:solidFill>
                  <a:schemeClr val="bg1"/>
                </a:solidFill>
              </a:rPr>
              <a:t>ためにとりました</a:t>
            </a:r>
            <a:r>
              <a:rPr lang="en-US" dirty="0" smtClean="0">
                <a:solidFill>
                  <a:schemeClr val="bg1"/>
                </a:solidFill>
              </a:rPr>
              <a:t> </a:t>
            </a:r>
            <a:endParaRPr lang="en-US" altLang="ja-JP" dirty="0" smtClean="0">
              <a:solidFill>
                <a:schemeClr val="bg1"/>
              </a:solidFill>
            </a:endParaRPr>
          </a:p>
          <a:p>
            <a:pPr marL="0" indent="0">
              <a:buNone/>
            </a:pPr>
            <a:r>
              <a:rPr lang="en-US" altLang="ja-JP" dirty="0" err="1" smtClean="0">
                <a:solidFill>
                  <a:schemeClr val="bg1"/>
                </a:solidFill>
              </a:rPr>
              <a:t>Toukichiro</a:t>
            </a:r>
            <a:r>
              <a:rPr lang="en-US" altLang="ja-JP" dirty="0">
                <a:solidFill>
                  <a:schemeClr val="bg1"/>
                </a:solidFill>
              </a:rPr>
              <a:t> </a:t>
            </a:r>
            <a:r>
              <a:rPr lang="en-US" altLang="ja-JP" dirty="0" smtClean="0">
                <a:solidFill>
                  <a:schemeClr val="bg1"/>
                </a:solidFill>
              </a:rPr>
              <a:t>won a lot of battles and territories for Nobunaga, and the </a:t>
            </a:r>
            <a:r>
              <a:rPr lang="en-US" altLang="ja-JP" dirty="0" err="1" smtClean="0">
                <a:solidFill>
                  <a:schemeClr val="bg1"/>
                </a:solidFill>
              </a:rPr>
              <a:t>Oda</a:t>
            </a:r>
            <a:r>
              <a:rPr lang="en-US" altLang="ja-JP" dirty="0">
                <a:solidFill>
                  <a:schemeClr val="bg1"/>
                </a:solidFill>
              </a:rPr>
              <a:t> </a:t>
            </a:r>
            <a:r>
              <a:rPr lang="en-US" altLang="ja-JP" dirty="0" smtClean="0">
                <a:solidFill>
                  <a:schemeClr val="bg1"/>
                </a:solidFill>
              </a:rPr>
              <a:t>family was about to unify Japan. </a:t>
            </a:r>
            <a:r>
              <a:rPr lang="en-US" altLang="ja-JP" dirty="0" err="1" smtClean="0">
                <a:solidFill>
                  <a:schemeClr val="bg1"/>
                </a:solidFill>
              </a:rPr>
              <a:t>Toukichiro</a:t>
            </a:r>
            <a:r>
              <a:rPr lang="en-US" altLang="ja-JP" dirty="0" smtClean="0">
                <a:solidFill>
                  <a:schemeClr val="bg1"/>
                </a:solidFill>
              </a:rPr>
              <a:t> became a Daimyo and changed his name again to </a:t>
            </a:r>
            <a:r>
              <a:rPr lang="en-US" altLang="ja-JP" dirty="0" err="1" smtClean="0">
                <a:solidFill>
                  <a:schemeClr val="bg1"/>
                </a:solidFill>
              </a:rPr>
              <a:t>Hajiba</a:t>
            </a:r>
            <a:r>
              <a:rPr lang="en-US" altLang="ja-JP" dirty="0" smtClean="0">
                <a:solidFill>
                  <a:schemeClr val="bg1"/>
                </a:solidFill>
              </a:rPr>
              <a:t> </a:t>
            </a:r>
            <a:r>
              <a:rPr lang="en-US" altLang="ja-JP" dirty="0" err="1" smtClean="0">
                <a:solidFill>
                  <a:schemeClr val="bg1"/>
                </a:solidFill>
              </a:rPr>
              <a:t>Hideyoshi</a:t>
            </a:r>
            <a:endParaRPr lang="en-US" altLang="ja-JP" dirty="0" smtClean="0">
              <a:solidFill>
                <a:schemeClr val="bg1"/>
              </a:solidFill>
            </a:endParaRPr>
          </a:p>
          <a:p>
            <a:pPr marL="0" indent="0">
              <a:buNone/>
            </a:pPr>
            <a:endParaRPr lang="en-US" altLang="ja-JP" dirty="0">
              <a:solidFill>
                <a:schemeClr val="bg1"/>
              </a:solidFill>
            </a:endParaRPr>
          </a:p>
          <a:p>
            <a:r>
              <a:rPr lang="ja-JP" altLang="en-US" dirty="0" smtClean="0">
                <a:solidFill>
                  <a:schemeClr val="bg1"/>
                </a:solidFill>
              </a:rPr>
              <a:t>本能寺の変（ほんのうじのへん）</a:t>
            </a:r>
            <a:endParaRPr lang="en-US" altLang="ja-JP" dirty="0" smtClean="0">
              <a:solidFill>
                <a:schemeClr val="bg1"/>
              </a:solidFill>
            </a:endParaRPr>
          </a:p>
          <a:p>
            <a:pPr marL="0" indent="0">
              <a:buNone/>
            </a:pPr>
            <a:r>
              <a:rPr lang="en-US" altLang="ja-JP" dirty="0" smtClean="0">
                <a:solidFill>
                  <a:schemeClr val="bg1"/>
                </a:solidFill>
              </a:rPr>
              <a:t>But Nobunaga was suddenly betrayed by his general and  killed during the </a:t>
            </a:r>
            <a:r>
              <a:rPr lang="en-US" altLang="ja-JP" dirty="0" err="1" smtClean="0">
                <a:solidFill>
                  <a:schemeClr val="bg1"/>
                </a:solidFill>
              </a:rPr>
              <a:t>Honnō-ji</a:t>
            </a:r>
            <a:r>
              <a:rPr lang="en-US" altLang="ja-JP" dirty="0" smtClean="0">
                <a:solidFill>
                  <a:schemeClr val="bg1"/>
                </a:solidFill>
              </a:rPr>
              <a:t> Incident</a:t>
            </a:r>
          </a:p>
          <a:p>
            <a:pPr marL="0" indent="0">
              <a:buNone/>
            </a:pPr>
            <a:endParaRPr lang="en-US" dirty="0">
              <a:solidFill>
                <a:schemeClr val="bg1"/>
              </a:solidFill>
            </a:endParaRPr>
          </a:p>
        </p:txBody>
      </p:sp>
      <p:pic>
        <p:nvPicPr>
          <p:cNvPr id="4" name="Picture 3" descr="Nobunaga_by_Yoshitosh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14911" y="1417638"/>
            <a:ext cx="4071889" cy="5271320"/>
          </a:xfrm>
          <a:prstGeom prst="rect">
            <a:avLst/>
          </a:prstGeom>
        </p:spPr>
      </p:pic>
    </p:spTree>
    <p:extLst>
      <p:ext uri="{BB962C8B-B14F-4D97-AF65-F5344CB8AC3E}">
        <p14:creationId xmlns:p14="http://schemas.microsoft.com/office/powerpoint/2010/main" val="56771083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280px-Honnoj.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11" y="1521563"/>
            <a:ext cx="8974559" cy="4690609"/>
          </a:xfrm>
          <a:prstGeom prst="rect">
            <a:avLst/>
          </a:prstGeom>
        </p:spPr>
      </p:pic>
      <p:sp>
        <p:nvSpPr>
          <p:cNvPr id="5" name="Title 1"/>
          <p:cNvSpPr>
            <a:spLocks noGrp="1"/>
          </p:cNvSpPr>
          <p:nvPr>
            <p:ph type="title"/>
          </p:nvPr>
        </p:nvSpPr>
        <p:spPr>
          <a:xfrm>
            <a:off x="457200" y="274638"/>
            <a:ext cx="8229600" cy="1143000"/>
          </a:xfrm>
        </p:spPr>
        <p:txBody>
          <a:bodyPr/>
          <a:lstStyle/>
          <a:p>
            <a:r>
              <a:rPr lang="ja-JP" altLang="en-US" dirty="0">
                <a:solidFill>
                  <a:schemeClr val="bg1"/>
                </a:solidFill>
              </a:rPr>
              <a:t>本能寺の</a:t>
            </a:r>
            <a:r>
              <a:rPr lang="ja-JP" altLang="en-US" dirty="0" smtClean="0">
                <a:solidFill>
                  <a:schemeClr val="bg1"/>
                </a:solidFill>
              </a:rPr>
              <a:t>変</a:t>
            </a:r>
            <a:r>
              <a:rPr lang="en-US" altLang="ja-JP" dirty="0" smtClean="0">
                <a:solidFill>
                  <a:schemeClr val="bg1"/>
                </a:solidFill>
              </a:rPr>
              <a:t>(</a:t>
            </a:r>
            <a:r>
              <a:rPr lang="en-US" altLang="ja-JP" dirty="0" err="1">
                <a:solidFill>
                  <a:schemeClr val="bg1"/>
                </a:solidFill>
              </a:rPr>
              <a:t>Honnō-ji</a:t>
            </a:r>
            <a:r>
              <a:rPr lang="en-US" altLang="ja-JP" dirty="0">
                <a:solidFill>
                  <a:schemeClr val="bg1"/>
                </a:solidFill>
              </a:rPr>
              <a:t> Incident</a:t>
            </a:r>
            <a:r>
              <a:rPr lang="en-US" altLang="ja-JP" dirty="0" smtClean="0">
                <a:solidFill>
                  <a:schemeClr val="bg1"/>
                </a:solidFill>
              </a:rPr>
              <a:t>)</a:t>
            </a:r>
            <a:endParaRPr lang="en-US" altLang="ja-JP" dirty="0">
              <a:solidFill>
                <a:schemeClr val="bg1"/>
              </a:solidFill>
            </a:endParaRPr>
          </a:p>
        </p:txBody>
      </p:sp>
    </p:spTree>
    <p:extLst>
      <p:ext uri="{BB962C8B-B14F-4D97-AF65-F5344CB8AC3E}">
        <p14:creationId xmlns:p14="http://schemas.microsoft.com/office/powerpoint/2010/main" val="97119705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solidFill>
                  <a:schemeClr val="bg1"/>
                </a:solidFill>
              </a:rPr>
              <a:t>本能寺の</a:t>
            </a:r>
            <a:r>
              <a:rPr lang="ja-JP" altLang="en-US" dirty="0" smtClean="0">
                <a:solidFill>
                  <a:schemeClr val="bg1"/>
                </a:solidFill>
              </a:rPr>
              <a:t>変</a:t>
            </a:r>
            <a:r>
              <a:rPr lang="en-US" altLang="ja-JP" dirty="0" smtClean="0">
                <a:solidFill>
                  <a:schemeClr val="bg1"/>
                </a:solidFill>
              </a:rPr>
              <a:t>(</a:t>
            </a:r>
            <a:r>
              <a:rPr lang="en-US" altLang="ja-JP" dirty="0" err="1">
                <a:solidFill>
                  <a:schemeClr val="bg1"/>
                </a:solidFill>
              </a:rPr>
              <a:t>Honnō-ji</a:t>
            </a:r>
            <a:r>
              <a:rPr lang="en-US" altLang="ja-JP" dirty="0">
                <a:solidFill>
                  <a:schemeClr val="bg1"/>
                </a:solidFill>
              </a:rPr>
              <a:t> Incident</a:t>
            </a:r>
            <a:r>
              <a:rPr lang="en-US" altLang="ja-JP" dirty="0" smtClean="0">
                <a:solidFill>
                  <a:schemeClr val="bg1"/>
                </a:solidFill>
              </a:rPr>
              <a:t>)</a:t>
            </a:r>
            <a:endParaRPr lang="en-US" dirty="0">
              <a:solidFill>
                <a:schemeClr val="bg1"/>
              </a:solidFill>
            </a:endParaRPr>
          </a:p>
        </p:txBody>
      </p:sp>
      <p:pic>
        <p:nvPicPr>
          <p:cNvPr id="4" name="Picture 3" descr="Honnoj_Yakiuchi.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96290"/>
            <a:ext cx="9144000" cy="4572000"/>
          </a:xfrm>
          <a:prstGeom prst="rect">
            <a:avLst/>
          </a:prstGeom>
        </p:spPr>
      </p:pic>
    </p:spTree>
    <p:extLst>
      <p:ext uri="{BB962C8B-B14F-4D97-AF65-F5344CB8AC3E}">
        <p14:creationId xmlns:p14="http://schemas.microsoft.com/office/powerpoint/2010/main" val="139107078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9188"/>
            <a:ext cx="8229600" cy="1143000"/>
          </a:xfrm>
        </p:spPr>
        <p:txBody>
          <a:bodyPr/>
          <a:lstStyle/>
          <a:p>
            <a:r>
              <a:rPr lang="ja-JP" altLang="en-US" dirty="0">
                <a:solidFill>
                  <a:schemeClr val="bg1"/>
                </a:solidFill>
              </a:rPr>
              <a:t>羽柴秀吉（はしば　ひでよし）</a:t>
            </a:r>
            <a:endParaRPr lang="en-US" dirty="0">
              <a:solidFill>
                <a:schemeClr val="bg1"/>
              </a:solidFill>
            </a:endParaRPr>
          </a:p>
        </p:txBody>
      </p:sp>
      <p:sp>
        <p:nvSpPr>
          <p:cNvPr id="3" name="Content Placeholder 2"/>
          <p:cNvSpPr>
            <a:spLocks noGrp="1"/>
          </p:cNvSpPr>
          <p:nvPr>
            <p:ph idx="1"/>
          </p:nvPr>
        </p:nvSpPr>
        <p:spPr>
          <a:xfrm>
            <a:off x="457200" y="1320359"/>
            <a:ext cx="8229600" cy="5507777"/>
          </a:xfrm>
        </p:spPr>
        <p:txBody>
          <a:bodyPr>
            <a:normAutofit fontScale="92500" lnSpcReduction="20000"/>
          </a:bodyPr>
          <a:lstStyle/>
          <a:p>
            <a:r>
              <a:rPr lang="ja-JP" altLang="en-US" dirty="0">
                <a:solidFill>
                  <a:schemeClr val="bg1"/>
                </a:solidFill>
              </a:rPr>
              <a:t>明智光</a:t>
            </a:r>
            <a:r>
              <a:rPr lang="ja-JP" altLang="en-US" dirty="0" smtClean="0">
                <a:solidFill>
                  <a:schemeClr val="bg1"/>
                </a:solidFill>
              </a:rPr>
              <a:t>秀（あけち　みつひで）</a:t>
            </a:r>
            <a:endParaRPr lang="en-US" altLang="ja-JP" dirty="0" smtClean="0">
              <a:solidFill>
                <a:schemeClr val="bg1"/>
              </a:solidFill>
            </a:endParaRPr>
          </a:p>
          <a:p>
            <a:pPr marL="0" indent="0">
              <a:buNone/>
            </a:pPr>
            <a:r>
              <a:rPr lang="ja-JP" altLang="en-US" dirty="0">
                <a:solidFill>
                  <a:schemeClr val="bg1"/>
                </a:solidFill>
              </a:rPr>
              <a:t>山崎の</a:t>
            </a:r>
            <a:r>
              <a:rPr lang="ja-JP" altLang="en-US" dirty="0" smtClean="0">
                <a:solidFill>
                  <a:schemeClr val="bg1"/>
                </a:solidFill>
              </a:rPr>
              <a:t>戦い（やまざきのたたかい）</a:t>
            </a:r>
            <a:endParaRPr lang="en-US" altLang="ja-JP" dirty="0" smtClean="0">
              <a:solidFill>
                <a:schemeClr val="bg1"/>
              </a:solidFill>
            </a:endParaRPr>
          </a:p>
          <a:p>
            <a:pPr marL="0" indent="0">
              <a:buNone/>
            </a:pPr>
            <a:endParaRPr lang="en-US" altLang="ja-JP" dirty="0" smtClean="0">
              <a:solidFill>
                <a:schemeClr val="bg1"/>
              </a:solidFill>
            </a:endParaRPr>
          </a:p>
          <a:p>
            <a:pPr marL="0" indent="0">
              <a:buNone/>
            </a:pPr>
            <a:endParaRPr lang="en-US" altLang="ja-JP" dirty="0">
              <a:solidFill>
                <a:schemeClr val="bg1"/>
              </a:solidFill>
            </a:endParaRPr>
          </a:p>
          <a:p>
            <a:pPr marL="0" indent="0">
              <a:buNone/>
            </a:pPr>
            <a:endParaRPr lang="en-US" altLang="ja-JP" dirty="0" smtClean="0">
              <a:solidFill>
                <a:schemeClr val="bg1"/>
              </a:solidFill>
            </a:endParaRPr>
          </a:p>
          <a:p>
            <a:pPr marL="0" indent="0">
              <a:buNone/>
            </a:pPr>
            <a:endParaRPr lang="en-US" altLang="ja-JP" dirty="0">
              <a:solidFill>
                <a:schemeClr val="bg1"/>
              </a:solidFill>
            </a:endParaRPr>
          </a:p>
          <a:p>
            <a:pPr marL="0" indent="0">
              <a:buNone/>
            </a:pPr>
            <a:endParaRPr lang="en-US" altLang="ja-JP" dirty="0" smtClean="0">
              <a:solidFill>
                <a:schemeClr val="bg1"/>
              </a:solidFill>
            </a:endParaRPr>
          </a:p>
          <a:p>
            <a:pPr marL="0" indent="0">
              <a:buNone/>
            </a:pPr>
            <a:endParaRPr lang="en-US" altLang="ja-JP" dirty="0">
              <a:solidFill>
                <a:schemeClr val="bg1"/>
              </a:solidFill>
            </a:endParaRPr>
          </a:p>
          <a:p>
            <a:pPr marL="0" indent="0">
              <a:buNone/>
            </a:pPr>
            <a:endParaRPr lang="en-US" altLang="ja-JP" dirty="0" smtClean="0">
              <a:solidFill>
                <a:schemeClr val="bg1"/>
              </a:solidFill>
            </a:endParaRPr>
          </a:p>
          <a:p>
            <a:pPr marL="0" indent="0">
              <a:buNone/>
            </a:pPr>
            <a:endParaRPr lang="en-US" altLang="ja-JP" dirty="0">
              <a:solidFill>
                <a:schemeClr val="bg1"/>
              </a:solidFill>
            </a:endParaRPr>
          </a:p>
          <a:p>
            <a:pPr marL="0" indent="0">
              <a:buNone/>
            </a:pPr>
            <a:r>
              <a:rPr lang="en-US" altLang="ja-JP" dirty="0" smtClean="0">
                <a:solidFill>
                  <a:schemeClr val="bg1"/>
                </a:solidFill>
              </a:rPr>
              <a:t>In Battle </a:t>
            </a:r>
            <a:r>
              <a:rPr lang="en-US" altLang="ja-JP" dirty="0">
                <a:solidFill>
                  <a:schemeClr val="bg1"/>
                </a:solidFill>
              </a:rPr>
              <a:t>of </a:t>
            </a:r>
            <a:r>
              <a:rPr lang="en-US" altLang="ja-JP" dirty="0" smtClean="0">
                <a:solidFill>
                  <a:schemeClr val="bg1"/>
                </a:solidFill>
              </a:rPr>
              <a:t>Yamazaki, defeated the traitor </a:t>
            </a:r>
            <a:r>
              <a:rPr lang="en-US" altLang="ja-JP" dirty="0" err="1" smtClean="0">
                <a:solidFill>
                  <a:schemeClr val="bg1"/>
                </a:solidFill>
              </a:rPr>
              <a:t>Akechi</a:t>
            </a:r>
            <a:r>
              <a:rPr lang="en-US" altLang="ja-JP" dirty="0" smtClean="0">
                <a:solidFill>
                  <a:schemeClr val="bg1"/>
                </a:solidFill>
              </a:rPr>
              <a:t> </a:t>
            </a:r>
            <a:r>
              <a:rPr lang="en-US" altLang="ja-JP" dirty="0" err="1" smtClean="0">
                <a:solidFill>
                  <a:schemeClr val="bg1"/>
                </a:solidFill>
              </a:rPr>
              <a:t>Mitsuhide</a:t>
            </a:r>
            <a:r>
              <a:rPr lang="en-US" altLang="ja-JP" dirty="0" smtClean="0">
                <a:solidFill>
                  <a:schemeClr val="bg1"/>
                </a:solidFill>
              </a:rPr>
              <a:t> who killed Nobunaga at </a:t>
            </a:r>
            <a:r>
              <a:rPr lang="en-US" altLang="ja-JP" dirty="0" err="1" smtClean="0">
                <a:solidFill>
                  <a:schemeClr val="bg1"/>
                </a:solidFill>
              </a:rPr>
              <a:t>Honnō-ji</a:t>
            </a:r>
            <a:endParaRPr lang="en-US" altLang="ja-JP" b="1" dirty="0" smtClean="0">
              <a:solidFill>
                <a:schemeClr val="bg1"/>
              </a:solidFill>
            </a:endParaRPr>
          </a:p>
          <a:p>
            <a:pPr marL="0" indent="0">
              <a:buNone/>
            </a:pPr>
            <a:endParaRPr lang="en-US" altLang="ja-JP" b="1" dirty="0" smtClean="0">
              <a:solidFill>
                <a:schemeClr val="bg1"/>
              </a:solidFill>
            </a:endParaRPr>
          </a:p>
        </p:txBody>
      </p:sp>
      <p:pic>
        <p:nvPicPr>
          <p:cNvPr id="4" name="Picture 3" descr="War_Council_Before_the_Battle_of_Yamazaki.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177" y="2300792"/>
            <a:ext cx="6765244" cy="3512845"/>
          </a:xfrm>
          <a:prstGeom prst="rect">
            <a:avLst/>
          </a:prstGeom>
        </p:spPr>
      </p:pic>
      <p:pic>
        <p:nvPicPr>
          <p:cNvPr id="5" name="slide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69680" y="6332356"/>
            <a:ext cx="287520" cy="287520"/>
          </a:xfrm>
          <a:prstGeom prst="rect">
            <a:avLst/>
          </a:prstGeom>
        </p:spPr>
      </p:pic>
    </p:spTree>
    <p:extLst>
      <p:ext uri="{BB962C8B-B14F-4D97-AF65-F5344CB8AC3E}">
        <p14:creationId xmlns:p14="http://schemas.microsoft.com/office/powerpoint/2010/main" val="5677108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6913"/>
            <a:ext cx="8229600" cy="1143000"/>
          </a:xfrm>
        </p:spPr>
        <p:txBody>
          <a:bodyPr/>
          <a:lstStyle/>
          <a:p>
            <a:r>
              <a:rPr lang="ja-JP" altLang="en-US" dirty="0">
                <a:solidFill>
                  <a:schemeClr val="bg1"/>
                </a:solidFill>
              </a:rPr>
              <a:t>羽柴秀吉（はしば　ひでよし）</a:t>
            </a:r>
            <a:endParaRPr lang="en-US" dirty="0">
              <a:solidFill>
                <a:schemeClr val="bg1"/>
              </a:solidFill>
            </a:endParaRPr>
          </a:p>
        </p:txBody>
      </p:sp>
      <p:sp>
        <p:nvSpPr>
          <p:cNvPr id="3" name="Content Placeholder 2"/>
          <p:cNvSpPr>
            <a:spLocks noGrp="1"/>
          </p:cNvSpPr>
          <p:nvPr>
            <p:ph idx="1"/>
          </p:nvPr>
        </p:nvSpPr>
        <p:spPr>
          <a:xfrm>
            <a:off x="457200" y="1298404"/>
            <a:ext cx="8229600" cy="5559596"/>
          </a:xfrm>
        </p:spPr>
        <p:txBody>
          <a:bodyPr>
            <a:normAutofit fontScale="85000" lnSpcReduction="20000"/>
          </a:bodyPr>
          <a:lstStyle/>
          <a:p>
            <a:r>
              <a:rPr lang="ja-JP" altLang="en-US" dirty="0" smtClean="0">
                <a:solidFill>
                  <a:schemeClr val="bg1"/>
                </a:solidFill>
              </a:rPr>
              <a:t>柴田勝家（しばた　かついえ）</a:t>
            </a:r>
            <a:endParaRPr lang="en-US" dirty="0" smtClean="0">
              <a:solidFill>
                <a:schemeClr val="bg1"/>
              </a:solidFill>
            </a:endParaRPr>
          </a:p>
          <a:p>
            <a:pPr marL="0" indent="0">
              <a:buNone/>
            </a:pPr>
            <a:r>
              <a:rPr lang="ja-JP" altLang="en-US" dirty="0" smtClean="0">
                <a:solidFill>
                  <a:schemeClr val="bg1"/>
                </a:solidFill>
              </a:rPr>
              <a:t>賤ヶ岳の戦い（しずがたげのたたかい）</a:t>
            </a:r>
            <a:endParaRPr lang="en-US" altLang="ja-JP" dirty="0" smtClean="0">
              <a:solidFill>
                <a:schemeClr val="bg1"/>
              </a:solidFill>
            </a:endParaRPr>
          </a:p>
          <a:p>
            <a:pPr marL="0" indent="0">
              <a:buNone/>
            </a:pPr>
            <a:endParaRPr lang="en-US" dirty="0">
              <a:solidFill>
                <a:schemeClr val="bg1"/>
              </a:solidFill>
            </a:endParaRPr>
          </a:p>
          <a:p>
            <a:pPr marL="0" indent="0">
              <a:buNone/>
            </a:pPr>
            <a:endParaRPr lang="en-US" dirty="0" smtClean="0">
              <a:solidFill>
                <a:schemeClr val="bg1"/>
              </a:solidFill>
            </a:endParaRPr>
          </a:p>
          <a:p>
            <a:pPr marL="0" indent="0">
              <a:buNone/>
            </a:pPr>
            <a:endParaRPr lang="en-US" dirty="0">
              <a:solidFill>
                <a:schemeClr val="bg1"/>
              </a:solidFill>
            </a:endParaRPr>
          </a:p>
          <a:p>
            <a:pPr marL="0" indent="0">
              <a:buNone/>
            </a:pPr>
            <a:endParaRPr lang="en-US" dirty="0" smtClean="0">
              <a:solidFill>
                <a:schemeClr val="bg1"/>
              </a:solidFill>
            </a:endParaRPr>
          </a:p>
          <a:p>
            <a:pPr marL="0" indent="0">
              <a:buNone/>
            </a:pPr>
            <a:endParaRPr lang="en-US" dirty="0">
              <a:solidFill>
                <a:schemeClr val="bg1"/>
              </a:solidFill>
            </a:endParaRPr>
          </a:p>
          <a:p>
            <a:pPr marL="0" indent="0">
              <a:buNone/>
            </a:pPr>
            <a:endParaRPr lang="en-US" dirty="0" smtClean="0">
              <a:solidFill>
                <a:schemeClr val="bg1"/>
              </a:solidFill>
            </a:endParaRPr>
          </a:p>
          <a:p>
            <a:pPr marL="0" indent="0">
              <a:buNone/>
            </a:pPr>
            <a:endParaRPr lang="en-US" dirty="0">
              <a:solidFill>
                <a:schemeClr val="bg1"/>
              </a:solidFill>
            </a:endParaRPr>
          </a:p>
          <a:p>
            <a:pPr marL="0" indent="0">
              <a:buNone/>
            </a:pPr>
            <a:endParaRPr lang="en-US" dirty="0" smtClean="0">
              <a:solidFill>
                <a:schemeClr val="bg1"/>
              </a:solidFill>
            </a:endParaRPr>
          </a:p>
          <a:p>
            <a:pPr marL="0" indent="0">
              <a:buNone/>
            </a:pPr>
            <a:r>
              <a:rPr lang="en-US" dirty="0" smtClean="0">
                <a:solidFill>
                  <a:schemeClr val="bg1"/>
                </a:solidFill>
              </a:rPr>
              <a:t>In battle of </a:t>
            </a:r>
            <a:r>
              <a:rPr lang="en-US" dirty="0" err="1" smtClean="0">
                <a:solidFill>
                  <a:schemeClr val="bg1"/>
                </a:solidFill>
              </a:rPr>
              <a:t>Shizugatage</a:t>
            </a:r>
            <a:r>
              <a:rPr lang="en-US" dirty="0" smtClean="0">
                <a:solidFill>
                  <a:schemeClr val="bg1"/>
                </a:solidFill>
              </a:rPr>
              <a:t>, </a:t>
            </a:r>
            <a:r>
              <a:rPr lang="en-US" dirty="0" err="1" smtClean="0">
                <a:solidFill>
                  <a:schemeClr val="bg1"/>
                </a:solidFill>
              </a:rPr>
              <a:t>Hideyoshi</a:t>
            </a:r>
            <a:r>
              <a:rPr lang="en-US" dirty="0" smtClean="0">
                <a:solidFill>
                  <a:schemeClr val="bg1"/>
                </a:solidFill>
              </a:rPr>
              <a:t> defeated Nobunaga’s former leading general Shibata </a:t>
            </a:r>
            <a:r>
              <a:rPr lang="en-US" dirty="0" err="1" smtClean="0">
                <a:solidFill>
                  <a:schemeClr val="bg1"/>
                </a:solidFill>
              </a:rPr>
              <a:t>katsuie</a:t>
            </a:r>
            <a:r>
              <a:rPr lang="en-US" dirty="0" smtClean="0">
                <a:solidFill>
                  <a:schemeClr val="bg1"/>
                </a:solidFill>
              </a:rPr>
              <a:t> who rose against his rule, wiping out the last obstacle to his unifying efforts.</a:t>
            </a:r>
          </a:p>
          <a:p>
            <a:endParaRPr lang="en-US" dirty="0" smtClean="0">
              <a:solidFill>
                <a:schemeClr val="bg1"/>
              </a:solidFill>
            </a:endParaRPr>
          </a:p>
          <a:p>
            <a:endParaRPr lang="en-US" dirty="0">
              <a:solidFill>
                <a:schemeClr val="bg1"/>
              </a:solidFill>
            </a:endParaRPr>
          </a:p>
          <a:p>
            <a:endParaRPr lang="en-US" dirty="0" smtClean="0">
              <a:solidFill>
                <a:schemeClr val="bg1"/>
              </a:solidFill>
            </a:endParaRPr>
          </a:p>
          <a:p>
            <a:endParaRPr lang="en-US" dirty="0">
              <a:solidFill>
                <a:schemeClr val="bg1"/>
              </a:solidFill>
            </a:endParaRPr>
          </a:p>
          <a:p>
            <a:endParaRPr lang="en-US" dirty="0" smtClean="0">
              <a:solidFill>
                <a:schemeClr val="bg1"/>
              </a:solidFill>
            </a:endParaRPr>
          </a:p>
          <a:p>
            <a:endParaRPr lang="en-US" dirty="0">
              <a:solidFill>
                <a:schemeClr val="bg1"/>
              </a:solidFill>
            </a:endParaRPr>
          </a:p>
        </p:txBody>
      </p:sp>
      <p:pic>
        <p:nvPicPr>
          <p:cNvPr id="4" name="Picture 3" descr="Battle_of_Shizugatak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117459"/>
            <a:ext cx="6571327" cy="3285664"/>
          </a:xfrm>
          <a:prstGeom prst="rect">
            <a:avLst/>
          </a:prstGeom>
        </p:spPr>
      </p:pic>
    </p:spTree>
    <p:extLst>
      <p:ext uri="{BB962C8B-B14F-4D97-AF65-F5344CB8AC3E}">
        <p14:creationId xmlns:p14="http://schemas.microsoft.com/office/powerpoint/2010/main" val="123461087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smtClean="0">
                <a:solidFill>
                  <a:schemeClr val="bg1"/>
                </a:solidFill>
              </a:rPr>
              <a:t>豊臣秀吉（とよとみ　ひでよし）</a:t>
            </a:r>
            <a:endParaRPr lang="en-US" dirty="0">
              <a:solidFill>
                <a:schemeClr val="bg1"/>
              </a:solidFill>
            </a:endParaRPr>
          </a:p>
        </p:txBody>
      </p:sp>
      <p:sp>
        <p:nvSpPr>
          <p:cNvPr id="3" name="Content Placeholder 2"/>
          <p:cNvSpPr>
            <a:spLocks noGrp="1"/>
          </p:cNvSpPr>
          <p:nvPr>
            <p:ph idx="1"/>
          </p:nvPr>
        </p:nvSpPr>
        <p:spPr>
          <a:xfrm>
            <a:off x="457199" y="1600200"/>
            <a:ext cx="3880621" cy="4963258"/>
          </a:xfrm>
        </p:spPr>
        <p:txBody>
          <a:bodyPr>
            <a:normAutofit fontScale="92500" lnSpcReduction="10000"/>
          </a:bodyPr>
          <a:lstStyle/>
          <a:p>
            <a:r>
              <a:rPr lang="ja-JP" altLang="en-US" dirty="0">
                <a:solidFill>
                  <a:schemeClr val="bg1"/>
                </a:solidFill>
              </a:rPr>
              <a:t>豊臣秀吉に</a:t>
            </a:r>
            <a:r>
              <a:rPr lang="ja-JP" altLang="en-US" dirty="0" smtClean="0">
                <a:solidFill>
                  <a:schemeClr val="bg1"/>
                </a:solidFill>
              </a:rPr>
              <a:t>名前を</a:t>
            </a:r>
            <a:r>
              <a:rPr lang="ja-JP" altLang="en-US" dirty="0">
                <a:solidFill>
                  <a:schemeClr val="bg1"/>
                </a:solidFill>
              </a:rPr>
              <a:t>かえて、関白と</a:t>
            </a:r>
            <a:r>
              <a:rPr lang="ja-JP" altLang="en-US" dirty="0" smtClean="0">
                <a:solidFill>
                  <a:schemeClr val="bg1"/>
                </a:solidFill>
              </a:rPr>
              <a:t>太閤</a:t>
            </a:r>
            <a:r>
              <a:rPr lang="ja-JP" altLang="en-US" dirty="0">
                <a:solidFill>
                  <a:schemeClr val="bg1"/>
                </a:solidFill>
              </a:rPr>
              <a:t>になりました</a:t>
            </a:r>
            <a:r>
              <a:rPr lang="en-US" dirty="0">
                <a:solidFill>
                  <a:schemeClr val="bg1"/>
                </a:solidFill>
              </a:rPr>
              <a:t> </a:t>
            </a:r>
            <a:endParaRPr lang="en-US" dirty="0" smtClean="0">
              <a:solidFill>
                <a:schemeClr val="bg1"/>
              </a:solidFill>
            </a:endParaRPr>
          </a:p>
          <a:p>
            <a:pPr marL="0" indent="0">
              <a:buNone/>
            </a:pPr>
            <a:r>
              <a:rPr lang="en-US" dirty="0" smtClean="0">
                <a:solidFill>
                  <a:schemeClr val="bg1"/>
                </a:solidFill>
              </a:rPr>
              <a:t>He changed his name one last time to </a:t>
            </a:r>
            <a:r>
              <a:rPr lang="en-US" dirty="0" err="1" smtClean="0">
                <a:solidFill>
                  <a:schemeClr val="bg1"/>
                </a:solidFill>
              </a:rPr>
              <a:t>Toyotomi</a:t>
            </a:r>
            <a:r>
              <a:rPr lang="en-US" dirty="0" smtClean="0">
                <a:solidFill>
                  <a:schemeClr val="bg1"/>
                </a:solidFill>
              </a:rPr>
              <a:t> </a:t>
            </a:r>
            <a:r>
              <a:rPr lang="en-US" dirty="0" err="1" smtClean="0">
                <a:solidFill>
                  <a:schemeClr val="bg1"/>
                </a:solidFill>
              </a:rPr>
              <a:t>Hideyoshi</a:t>
            </a:r>
            <a:r>
              <a:rPr lang="en-US" dirty="0" smtClean="0">
                <a:solidFill>
                  <a:schemeClr val="bg1"/>
                </a:solidFill>
              </a:rPr>
              <a:t> and assumed titles of </a:t>
            </a:r>
            <a:r>
              <a:rPr lang="en-US" dirty="0" err="1" smtClean="0">
                <a:solidFill>
                  <a:schemeClr val="bg1"/>
                </a:solidFill>
              </a:rPr>
              <a:t>Kanpaku</a:t>
            </a:r>
            <a:r>
              <a:rPr lang="en-US" dirty="0" smtClean="0">
                <a:solidFill>
                  <a:schemeClr val="bg1"/>
                </a:solidFill>
              </a:rPr>
              <a:t> and  </a:t>
            </a:r>
            <a:r>
              <a:rPr lang="en-US" dirty="0" err="1" smtClean="0">
                <a:solidFill>
                  <a:schemeClr val="bg1"/>
                </a:solidFill>
              </a:rPr>
              <a:t>Taikou</a:t>
            </a:r>
            <a:r>
              <a:rPr lang="en-US" dirty="0" smtClean="0">
                <a:solidFill>
                  <a:schemeClr val="bg1"/>
                </a:solidFill>
              </a:rPr>
              <a:t>, both of which are the  highest positions in the government.</a:t>
            </a:r>
            <a:endParaRPr lang="en-US" dirty="0">
              <a:solidFill>
                <a:schemeClr val="bg1"/>
              </a:solidFill>
            </a:endParaRPr>
          </a:p>
        </p:txBody>
      </p:sp>
      <p:pic>
        <p:nvPicPr>
          <p:cNvPr id="4" name="Picture 3" descr="Toyotomi_hideyoshi.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2479" y="1417638"/>
            <a:ext cx="3639480" cy="5145820"/>
          </a:xfrm>
          <a:prstGeom prst="rect">
            <a:avLst/>
          </a:prstGeom>
        </p:spPr>
      </p:pic>
      <p:pic>
        <p:nvPicPr>
          <p:cNvPr id="5" name="slide 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3235" y="6199493"/>
            <a:ext cx="363965" cy="363965"/>
          </a:xfrm>
          <a:prstGeom prst="rect">
            <a:avLst/>
          </a:prstGeom>
        </p:spPr>
      </p:pic>
    </p:spTree>
    <p:extLst>
      <p:ext uri="{BB962C8B-B14F-4D97-AF65-F5344CB8AC3E}">
        <p14:creationId xmlns:p14="http://schemas.microsoft.com/office/powerpoint/2010/main" val="25952633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smtClean="0">
                <a:solidFill>
                  <a:schemeClr val="bg1"/>
                </a:solidFill>
              </a:rPr>
              <a:t>豊臣秀吉（とよとみ　ひでよし）</a:t>
            </a:r>
            <a:endParaRPr lang="en-US" dirty="0">
              <a:solidFill>
                <a:schemeClr val="bg1"/>
              </a:solidFill>
            </a:endParaRPr>
          </a:p>
        </p:txBody>
      </p:sp>
      <p:sp>
        <p:nvSpPr>
          <p:cNvPr id="3" name="Content Placeholder 2"/>
          <p:cNvSpPr>
            <a:spLocks noGrp="1"/>
          </p:cNvSpPr>
          <p:nvPr>
            <p:ph idx="1"/>
          </p:nvPr>
        </p:nvSpPr>
        <p:spPr>
          <a:xfrm>
            <a:off x="457200" y="1600200"/>
            <a:ext cx="3968634" cy="4525963"/>
          </a:xfrm>
        </p:spPr>
        <p:txBody>
          <a:bodyPr>
            <a:normAutofit fontScale="77500" lnSpcReduction="20000"/>
          </a:bodyPr>
          <a:lstStyle/>
          <a:p>
            <a:r>
              <a:rPr lang="ja-JP" altLang="en-US" dirty="0">
                <a:solidFill>
                  <a:schemeClr val="bg1"/>
                </a:solidFill>
              </a:rPr>
              <a:t>うれしくありません</a:t>
            </a:r>
            <a:r>
              <a:rPr lang="ja-JP" altLang="en-US" dirty="0" smtClean="0">
                <a:solidFill>
                  <a:schemeClr val="bg1"/>
                </a:solidFill>
              </a:rPr>
              <a:t>でした</a:t>
            </a:r>
            <a:r>
              <a:rPr lang="en-US" altLang="ja-JP" dirty="0" smtClean="0">
                <a:solidFill>
                  <a:schemeClr val="bg1"/>
                </a:solidFill>
              </a:rPr>
              <a:t>…</a:t>
            </a:r>
          </a:p>
          <a:p>
            <a:pPr marL="0" indent="0">
              <a:buNone/>
            </a:pPr>
            <a:r>
              <a:rPr lang="en-US" altLang="ja-JP" dirty="0" smtClean="0">
                <a:solidFill>
                  <a:schemeClr val="bg1"/>
                </a:solidFill>
              </a:rPr>
              <a:t>But </a:t>
            </a:r>
            <a:r>
              <a:rPr lang="en-US" altLang="ja-JP" dirty="0" err="1" smtClean="0">
                <a:solidFill>
                  <a:schemeClr val="bg1"/>
                </a:solidFill>
              </a:rPr>
              <a:t>Hideyoshi</a:t>
            </a:r>
            <a:r>
              <a:rPr lang="en-US" altLang="ja-JP" dirty="0" smtClean="0">
                <a:solidFill>
                  <a:schemeClr val="bg1"/>
                </a:solidFill>
              </a:rPr>
              <a:t> was still unhappy…</a:t>
            </a:r>
            <a:endParaRPr lang="en-US" altLang="ja-JP" dirty="0">
              <a:solidFill>
                <a:schemeClr val="bg1"/>
              </a:solidFill>
            </a:endParaRPr>
          </a:p>
          <a:p>
            <a:endParaRPr lang="en-US" altLang="ja-JP" dirty="0" smtClean="0">
              <a:solidFill>
                <a:schemeClr val="bg1"/>
              </a:solidFill>
            </a:endParaRPr>
          </a:p>
          <a:p>
            <a:r>
              <a:rPr lang="ja-JP" altLang="en-US" dirty="0">
                <a:solidFill>
                  <a:schemeClr val="bg1"/>
                </a:solidFill>
              </a:rPr>
              <a:t>朝鮮と中国を　せいふく　したかった</a:t>
            </a:r>
            <a:r>
              <a:rPr lang="ja-JP" altLang="en-US" dirty="0" smtClean="0">
                <a:solidFill>
                  <a:schemeClr val="bg1"/>
                </a:solidFill>
              </a:rPr>
              <a:t>ですけら、朝鮮</a:t>
            </a:r>
            <a:r>
              <a:rPr lang="ja-JP" altLang="en-US" dirty="0">
                <a:solidFill>
                  <a:schemeClr val="bg1"/>
                </a:solidFill>
              </a:rPr>
              <a:t>に三十万へいを　</a:t>
            </a:r>
            <a:r>
              <a:rPr lang="ja-JP" altLang="en-US" dirty="0" smtClean="0">
                <a:solidFill>
                  <a:schemeClr val="bg1"/>
                </a:solidFill>
              </a:rPr>
              <a:t>おくりました</a:t>
            </a:r>
            <a:endParaRPr lang="en-US" altLang="ja-JP" dirty="0" smtClean="0">
              <a:solidFill>
                <a:schemeClr val="bg1"/>
              </a:solidFill>
            </a:endParaRPr>
          </a:p>
          <a:p>
            <a:pPr marL="0" indent="0">
              <a:buNone/>
            </a:pPr>
            <a:r>
              <a:rPr lang="en-US" dirty="0" smtClean="0">
                <a:solidFill>
                  <a:schemeClr val="bg1"/>
                </a:solidFill>
              </a:rPr>
              <a:t>With a desire to conquer Korea and China, he sent 300,000 soldiers to invade Korea.</a:t>
            </a:r>
          </a:p>
        </p:txBody>
      </p:sp>
      <p:pic>
        <p:nvPicPr>
          <p:cNvPr id="5" name="Picture 4" descr="WakouLandingColo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9005" y="1417638"/>
            <a:ext cx="3455126" cy="5257800"/>
          </a:xfrm>
          <a:prstGeom prst="rect">
            <a:avLst/>
          </a:prstGeom>
        </p:spPr>
      </p:pic>
    </p:spTree>
    <p:extLst>
      <p:ext uri="{BB962C8B-B14F-4D97-AF65-F5344CB8AC3E}">
        <p14:creationId xmlns:p14="http://schemas.microsoft.com/office/powerpoint/2010/main" val="158411044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smtClean="0">
                <a:solidFill>
                  <a:schemeClr val="bg1"/>
                </a:solidFill>
              </a:rPr>
              <a:t>でも</a:t>
            </a:r>
            <a:r>
              <a:rPr lang="en-US" altLang="ja-JP" dirty="0" smtClean="0">
                <a:solidFill>
                  <a:schemeClr val="bg1"/>
                </a:solidFill>
              </a:rPr>
              <a:t>…</a:t>
            </a:r>
            <a:endParaRPr lang="en-US" dirty="0">
              <a:solidFill>
                <a:schemeClr val="bg1"/>
              </a:solidFill>
            </a:endParaRPr>
          </a:p>
        </p:txBody>
      </p:sp>
      <p:pic>
        <p:nvPicPr>
          <p:cNvPr id="4" name="Content Placeholder 3" descr="575px-History_of_Korea-1592-1597.svg.png"/>
          <p:cNvPicPr>
            <a:picLocks noGrp="1" noChangeAspect="1"/>
          </p:cNvPicPr>
          <p:nvPr>
            <p:ph idx="1"/>
          </p:nvPr>
        </p:nvPicPr>
        <p:blipFill>
          <a:blip r:embed="rId2">
            <a:extLst>
              <a:ext uri="{28A0092B-C50C-407E-A947-70E740481C1C}">
                <a14:useLocalDpi xmlns:a14="http://schemas.microsoft.com/office/drawing/2010/main" val="0"/>
              </a:ext>
            </a:extLst>
          </a:blip>
          <a:srcRect t="7398" b="7398"/>
          <a:stretch>
            <a:fillRect/>
          </a:stretch>
        </p:blipFill>
        <p:spPr>
          <a:xfrm>
            <a:off x="6035229" y="1406169"/>
            <a:ext cx="3108771" cy="4689474"/>
          </a:xfrm>
        </p:spPr>
      </p:pic>
      <p:pic>
        <p:nvPicPr>
          <p:cNvPr id="6" name="Picture 5" descr="800px-Turtle_boa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5610" y="1417638"/>
            <a:ext cx="3530291" cy="4708525"/>
          </a:xfrm>
          <a:prstGeom prst="rect">
            <a:avLst/>
          </a:prstGeom>
        </p:spPr>
      </p:pic>
      <p:sp>
        <p:nvSpPr>
          <p:cNvPr id="7" name="Content Placeholder 2"/>
          <p:cNvSpPr txBox="1">
            <a:spLocks/>
          </p:cNvSpPr>
          <p:nvPr/>
        </p:nvSpPr>
        <p:spPr>
          <a:xfrm>
            <a:off x="75443" y="1449300"/>
            <a:ext cx="2539825" cy="4525963"/>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ja-JP" altLang="en-US" dirty="0">
                <a:solidFill>
                  <a:srgbClr val="FFFFFF"/>
                </a:solidFill>
              </a:rPr>
              <a:t>朝鮮と明の中国</a:t>
            </a:r>
            <a:r>
              <a:rPr lang="ja-JP" altLang="en-US" dirty="0" smtClean="0">
                <a:solidFill>
                  <a:srgbClr val="FFFFFF"/>
                </a:solidFill>
              </a:rPr>
              <a:t>の軍</a:t>
            </a:r>
            <a:r>
              <a:rPr lang="ja-JP" altLang="en-US" dirty="0">
                <a:solidFill>
                  <a:srgbClr val="FFFFFF"/>
                </a:solidFill>
              </a:rPr>
              <a:t>　は　とても　つよかったです。日本軍は　</a:t>
            </a:r>
            <a:r>
              <a:rPr lang="ja-JP" altLang="en-US" dirty="0" smtClean="0">
                <a:solidFill>
                  <a:srgbClr val="FFFFFF"/>
                </a:solidFill>
              </a:rPr>
              <a:t>まけました。</a:t>
            </a:r>
            <a:endParaRPr lang="en-US" altLang="ja-JP" dirty="0">
              <a:solidFill>
                <a:srgbClr val="FFFFFF"/>
              </a:solidFill>
            </a:endParaRPr>
          </a:p>
          <a:p>
            <a:pPr marL="0" indent="0">
              <a:buNone/>
            </a:pPr>
            <a:r>
              <a:rPr lang="en-US" dirty="0" smtClean="0">
                <a:solidFill>
                  <a:srgbClr val="FFFFFF"/>
                </a:solidFill>
              </a:rPr>
              <a:t>But the Korean and Ming Chinese Army fought fiercely and defeated </a:t>
            </a:r>
            <a:r>
              <a:rPr lang="en-US" dirty="0" err="1" smtClean="0">
                <a:solidFill>
                  <a:srgbClr val="FFFFFF"/>
                </a:solidFill>
              </a:rPr>
              <a:t>Hideyoshi’s</a:t>
            </a:r>
            <a:r>
              <a:rPr lang="en-US" dirty="0" smtClean="0">
                <a:solidFill>
                  <a:srgbClr val="FFFFFF"/>
                </a:solidFill>
              </a:rPr>
              <a:t> generals. </a:t>
            </a:r>
            <a:endParaRPr lang="en-US" dirty="0">
              <a:solidFill>
                <a:srgbClr val="FFFFFF"/>
              </a:solidFill>
            </a:endParaRPr>
          </a:p>
        </p:txBody>
      </p:sp>
      <p:sp>
        <p:nvSpPr>
          <p:cNvPr id="8" name="TextBox 7"/>
          <p:cNvSpPr txBox="1"/>
          <p:nvPr/>
        </p:nvSpPr>
        <p:spPr>
          <a:xfrm>
            <a:off x="2439224" y="6176462"/>
            <a:ext cx="4865904" cy="646331"/>
          </a:xfrm>
          <a:prstGeom prst="rect">
            <a:avLst/>
          </a:prstGeom>
          <a:noFill/>
        </p:spPr>
        <p:txBody>
          <a:bodyPr wrap="square" rtlCol="0">
            <a:spAutoFit/>
          </a:bodyPr>
          <a:lstStyle/>
          <a:p>
            <a:r>
              <a:rPr lang="ja-JP" altLang="en-US" dirty="0">
                <a:solidFill>
                  <a:srgbClr val="FFFFFF"/>
                </a:solidFill>
              </a:rPr>
              <a:t>亀甲船</a:t>
            </a:r>
            <a:r>
              <a:rPr lang="ja-JP" altLang="en-US" dirty="0" smtClean="0">
                <a:solidFill>
                  <a:srgbClr val="FFFFFF"/>
                </a:solidFill>
              </a:rPr>
              <a:t>（きこうせん）</a:t>
            </a:r>
            <a:endParaRPr lang="en-US" altLang="ja-JP" dirty="0" smtClean="0">
              <a:solidFill>
                <a:srgbClr val="FFFFFF"/>
              </a:solidFill>
            </a:endParaRPr>
          </a:p>
          <a:p>
            <a:r>
              <a:rPr lang="en-US" altLang="ja-JP" dirty="0" smtClean="0">
                <a:solidFill>
                  <a:srgbClr val="FFFFFF"/>
                </a:solidFill>
              </a:rPr>
              <a:t>”Turtle Ship”-Korean Navy’s secret weapon</a:t>
            </a:r>
            <a:endParaRPr lang="en-US" dirty="0">
              <a:solidFill>
                <a:srgbClr val="FFFFFF"/>
              </a:solidFill>
            </a:endParaRPr>
          </a:p>
        </p:txBody>
      </p:sp>
    </p:spTree>
    <p:extLst>
      <p:ext uri="{BB962C8B-B14F-4D97-AF65-F5344CB8AC3E}">
        <p14:creationId xmlns:p14="http://schemas.microsoft.com/office/powerpoint/2010/main" val="315270671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smtClean="0">
                <a:solidFill>
                  <a:schemeClr val="bg1"/>
                </a:solidFill>
              </a:rPr>
              <a:t>秀吉の死</a:t>
            </a:r>
            <a:r>
              <a:rPr lang="en-US" altLang="ja-JP" dirty="0" smtClean="0">
                <a:solidFill>
                  <a:schemeClr val="bg1"/>
                </a:solidFill>
              </a:rPr>
              <a:t>(</a:t>
            </a:r>
            <a:r>
              <a:rPr lang="ja-JP" altLang="en-US" dirty="0" smtClean="0">
                <a:solidFill>
                  <a:schemeClr val="bg1"/>
                </a:solidFill>
              </a:rPr>
              <a:t>し</a:t>
            </a:r>
            <a:r>
              <a:rPr lang="en-US" altLang="ja-JP" dirty="0" smtClean="0">
                <a:solidFill>
                  <a:schemeClr val="bg1"/>
                </a:solidFill>
              </a:rPr>
              <a:t>, Death)</a:t>
            </a:r>
            <a:endParaRPr lang="en-US" dirty="0">
              <a:solidFill>
                <a:schemeClr val="bg1"/>
              </a:solidFill>
            </a:endParaRPr>
          </a:p>
        </p:txBody>
      </p:sp>
      <p:sp>
        <p:nvSpPr>
          <p:cNvPr id="3" name="Content Placeholder 2"/>
          <p:cNvSpPr>
            <a:spLocks noGrp="1"/>
          </p:cNvSpPr>
          <p:nvPr>
            <p:ph idx="1"/>
          </p:nvPr>
        </p:nvSpPr>
        <p:spPr>
          <a:xfrm>
            <a:off x="457200" y="1600200"/>
            <a:ext cx="4358409" cy="4525963"/>
          </a:xfrm>
        </p:spPr>
        <p:txBody>
          <a:bodyPr>
            <a:normAutofit fontScale="92500" lnSpcReduction="20000"/>
          </a:bodyPr>
          <a:lstStyle/>
          <a:p>
            <a:r>
              <a:rPr lang="ja-JP" altLang="en-US" dirty="0" smtClean="0">
                <a:solidFill>
                  <a:schemeClr val="bg1"/>
                </a:solidFill>
              </a:rPr>
              <a:t>１５９８年</a:t>
            </a:r>
            <a:r>
              <a:rPr lang="ja-JP" altLang="en-US" dirty="0">
                <a:solidFill>
                  <a:schemeClr val="bg1"/>
                </a:solidFill>
              </a:rPr>
              <a:t>にしにました。秀吉のあと、徳川家康</a:t>
            </a:r>
            <a:r>
              <a:rPr lang="ja-JP" altLang="en-US" dirty="0" smtClean="0">
                <a:solidFill>
                  <a:schemeClr val="bg1"/>
                </a:solidFill>
              </a:rPr>
              <a:t>の有名</a:t>
            </a:r>
            <a:r>
              <a:rPr lang="ja-JP" altLang="en-US" dirty="0">
                <a:solidFill>
                  <a:schemeClr val="bg1"/>
                </a:solidFill>
              </a:rPr>
              <a:t>なえどばく</a:t>
            </a:r>
            <a:r>
              <a:rPr lang="ja-JP" altLang="en-US" dirty="0" smtClean="0">
                <a:solidFill>
                  <a:schemeClr val="bg1"/>
                </a:solidFill>
              </a:rPr>
              <a:t>ふがはじまりました。</a:t>
            </a:r>
            <a:endParaRPr lang="en-US" altLang="ja-JP" dirty="0" smtClean="0">
              <a:solidFill>
                <a:schemeClr val="bg1"/>
              </a:solidFill>
            </a:endParaRPr>
          </a:p>
          <a:p>
            <a:pPr marL="0" indent="0">
              <a:buNone/>
            </a:pPr>
            <a:r>
              <a:rPr lang="en-US" dirty="0" err="1" smtClean="0">
                <a:solidFill>
                  <a:schemeClr val="bg1"/>
                </a:solidFill>
              </a:rPr>
              <a:t>Toyotomi</a:t>
            </a:r>
            <a:r>
              <a:rPr lang="en-US" dirty="0" smtClean="0">
                <a:solidFill>
                  <a:schemeClr val="bg1"/>
                </a:solidFill>
              </a:rPr>
              <a:t> </a:t>
            </a:r>
            <a:r>
              <a:rPr lang="en-US" dirty="0" err="1" smtClean="0">
                <a:solidFill>
                  <a:schemeClr val="bg1"/>
                </a:solidFill>
              </a:rPr>
              <a:t>Hideyoshi</a:t>
            </a:r>
            <a:r>
              <a:rPr lang="en-US" dirty="0" smtClean="0">
                <a:solidFill>
                  <a:schemeClr val="bg1"/>
                </a:solidFill>
              </a:rPr>
              <a:t> died in 1598. His death marked the beginning of Tokugawa </a:t>
            </a:r>
            <a:r>
              <a:rPr lang="en-US" dirty="0" err="1" smtClean="0">
                <a:solidFill>
                  <a:schemeClr val="bg1"/>
                </a:solidFill>
              </a:rPr>
              <a:t>Shogunate</a:t>
            </a:r>
            <a:r>
              <a:rPr lang="en-US" dirty="0" smtClean="0">
                <a:solidFill>
                  <a:schemeClr val="bg1"/>
                </a:solidFill>
              </a:rPr>
              <a:t>, established by his friend and enemy Tokugawa </a:t>
            </a:r>
            <a:r>
              <a:rPr lang="en-US" dirty="0" err="1" smtClean="0">
                <a:solidFill>
                  <a:schemeClr val="bg1"/>
                </a:solidFill>
              </a:rPr>
              <a:t>Ieyasu</a:t>
            </a:r>
            <a:r>
              <a:rPr lang="en-US" dirty="0" smtClean="0">
                <a:solidFill>
                  <a:schemeClr val="bg1"/>
                </a:solidFill>
              </a:rPr>
              <a:t>.</a:t>
            </a:r>
            <a:endParaRPr lang="en-US" dirty="0">
              <a:solidFill>
                <a:schemeClr val="bg1"/>
              </a:solidFill>
            </a:endParaRPr>
          </a:p>
        </p:txBody>
      </p:sp>
      <p:pic>
        <p:nvPicPr>
          <p:cNvPr id="4" name="Picture 3" descr="Tokugawa_Ieyasu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8714" y="1600200"/>
            <a:ext cx="4229554" cy="4826978"/>
          </a:xfrm>
          <a:prstGeom prst="rect">
            <a:avLst/>
          </a:prstGeom>
        </p:spPr>
      </p:pic>
      <p:pic>
        <p:nvPicPr>
          <p:cNvPr id="5" name="slide 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4827" y="5943790"/>
            <a:ext cx="364746" cy="364746"/>
          </a:xfrm>
          <a:prstGeom prst="rect">
            <a:avLst/>
          </a:prstGeom>
        </p:spPr>
      </p:pic>
    </p:spTree>
    <p:extLst>
      <p:ext uri="{BB962C8B-B14F-4D97-AF65-F5344CB8AC3E}">
        <p14:creationId xmlns:p14="http://schemas.microsoft.com/office/powerpoint/2010/main" val="5677108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smtClean="0">
                <a:solidFill>
                  <a:schemeClr val="bg1"/>
                </a:solidFill>
              </a:rPr>
              <a:t>じせい</a:t>
            </a:r>
            <a:r>
              <a:rPr lang="en-US" altLang="ja-JP" dirty="0" smtClean="0">
                <a:solidFill>
                  <a:schemeClr val="bg1"/>
                </a:solidFill>
              </a:rPr>
              <a:t> </a:t>
            </a:r>
            <a:r>
              <a:rPr lang="ja-JP" altLang="en-US" dirty="0" smtClean="0">
                <a:solidFill>
                  <a:schemeClr val="bg1"/>
                </a:solidFill>
              </a:rPr>
              <a:t>の</a:t>
            </a:r>
            <a:r>
              <a:rPr lang="en-US" altLang="ja-JP" dirty="0" smtClean="0">
                <a:solidFill>
                  <a:schemeClr val="bg1"/>
                </a:solidFill>
              </a:rPr>
              <a:t> </a:t>
            </a:r>
            <a:r>
              <a:rPr lang="ja-JP" altLang="en-US" dirty="0" smtClean="0">
                <a:solidFill>
                  <a:schemeClr val="bg1"/>
                </a:solidFill>
              </a:rPr>
              <a:t>うた</a:t>
            </a:r>
            <a:r>
              <a:rPr lang="en-US" dirty="0" smtClean="0">
                <a:solidFill>
                  <a:schemeClr val="bg1"/>
                </a:solidFill>
                <a:effectLst/>
              </a:rPr>
              <a:t> (Death Poem)</a:t>
            </a:r>
            <a:endParaRPr lang="en-US" dirty="0">
              <a:solidFill>
                <a:schemeClr val="bg1"/>
              </a:solidFill>
            </a:endParaRPr>
          </a:p>
        </p:txBody>
      </p:sp>
      <p:sp>
        <p:nvSpPr>
          <p:cNvPr id="3" name="Content Placeholder 2"/>
          <p:cNvSpPr>
            <a:spLocks noGrp="1"/>
          </p:cNvSpPr>
          <p:nvPr>
            <p:ph idx="1"/>
          </p:nvPr>
        </p:nvSpPr>
        <p:spPr>
          <a:xfrm>
            <a:off x="916819" y="2043947"/>
            <a:ext cx="3207254" cy="3891373"/>
          </a:xfrm>
        </p:spPr>
        <p:txBody>
          <a:bodyPr/>
          <a:lstStyle/>
          <a:p>
            <a:pPr marL="0" indent="0">
              <a:buNone/>
            </a:pPr>
            <a:r>
              <a:rPr lang="ja-JP" altLang="en-US" dirty="0" smtClean="0">
                <a:solidFill>
                  <a:schemeClr val="bg1"/>
                </a:solidFill>
              </a:rPr>
              <a:t>露</a:t>
            </a:r>
            <a:r>
              <a:rPr lang="ja-JP" altLang="en-US" dirty="0">
                <a:solidFill>
                  <a:schemeClr val="bg1"/>
                </a:solidFill>
              </a:rPr>
              <a:t>と落ち　</a:t>
            </a:r>
            <a:endParaRPr lang="en-US" altLang="ja-JP" dirty="0" smtClean="0">
              <a:solidFill>
                <a:schemeClr val="bg1"/>
              </a:solidFill>
            </a:endParaRPr>
          </a:p>
          <a:p>
            <a:pPr marL="0" indent="0">
              <a:buNone/>
            </a:pPr>
            <a:r>
              <a:rPr lang="ja-JP" altLang="en-US" dirty="0" smtClean="0">
                <a:solidFill>
                  <a:schemeClr val="bg1"/>
                </a:solidFill>
              </a:rPr>
              <a:t>露</a:t>
            </a:r>
            <a:r>
              <a:rPr lang="ja-JP" altLang="en-US" dirty="0">
                <a:solidFill>
                  <a:schemeClr val="bg1"/>
                </a:solidFill>
              </a:rPr>
              <a:t>と消えにし　</a:t>
            </a:r>
            <a:endParaRPr lang="en-US" altLang="ja-JP" dirty="0" smtClean="0">
              <a:solidFill>
                <a:schemeClr val="bg1"/>
              </a:solidFill>
            </a:endParaRPr>
          </a:p>
          <a:p>
            <a:pPr marL="0" indent="0">
              <a:buNone/>
            </a:pPr>
            <a:r>
              <a:rPr lang="ja-JP" altLang="en-US" dirty="0" smtClean="0">
                <a:solidFill>
                  <a:schemeClr val="bg1"/>
                </a:solidFill>
              </a:rPr>
              <a:t>我が身</a:t>
            </a:r>
            <a:r>
              <a:rPr lang="ja-JP" altLang="en-US" dirty="0">
                <a:solidFill>
                  <a:schemeClr val="bg1"/>
                </a:solidFill>
              </a:rPr>
              <a:t>かな　</a:t>
            </a:r>
            <a:endParaRPr lang="en-US" altLang="ja-JP" dirty="0" smtClean="0">
              <a:solidFill>
                <a:schemeClr val="bg1"/>
              </a:solidFill>
            </a:endParaRPr>
          </a:p>
          <a:p>
            <a:pPr marL="0" indent="0">
              <a:buNone/>
            </a:pPr>
            <a:r>
              <a:rPr lang="ja-JP" altLang="en-US" dirty="0" smtClean="0">
                <a:solidFill>
                  <a:schemeClr val="bg1"/>
                </a:solidFill>
              </a:rPr>
              <a:t>浪速</a:t>
            </a:r>
            <a:r>
              <a:rPr lang="ja-JP" altLang="en-US" dirty="0">
                <a:solidFill>
                  <a:schemeClr val="bg1"/>
                </a:solidFill>
              </a:rPr>
              <a:t>のことも　</a:t>
            </a:r>
            <a:endParaRPr lang="en-US" altLang="ja-JP" dirty="0" smtClean="0">
              <a:solidFill>
                <a:schemeClr val="bg1"/>
              </a:solidFill>
            </a:endParaRPr>
          </a:p>
          <a:p>
            <a:pPr marL="0" indent="0">
              <a:buNone/>
            </a:pPr>
            <a:r>
              <a:rPr lang="ja-JP" altLang="en-US" dirty="0" smtClean="0">
                <a:solidFill>
                  <a:schemeClr val="bg1"/>
                </a:solidFill>
              </a:rPr>
              <a:t>夢</a:t>
            </a:r>
            <a:r>
              <a:rPr lang="ja-JP" altLang="en-US" dirty="0">
                <a:solidFill>
                  <a:schemeClr val="bg1"/>
                </a:solidFill>
              </a:rPr>
              <a:t>のまた夢。</a:t>
            </a:r>
            <a:endParaRPr lang="en-US" dirty="0">
              <a:solidFill>
                <a:schemeClr val="bg1"/>
              </a:solidFill>
            </a:endParaRPr>
          </a:p>
          <a:p>
            <a:endParaRPr lang="en-US" dirty="0">
              <a:solidFill>
                <a:schemeClr val="bg1"/>
              </a:solidFill>
            </a:endParaRPr>
          </a:p>
        </p:txBody>
      </p:sp>
      <p:sp>
        <p:nvSpPr>
          <p:cNvPr id="7" name="Content Placeholder 2"/>
          <p:cNvSpPr txBox="1">
            <a:spLocks/>
          </p:cNvSpPr>
          <p:nvPr/>
        </p:nvSpPr>
        <p:spPr>
          <a:xfrm>
            <a:off x="4214126" y="1918076"/>
            <a:ext cx="3974495" cy="314958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buNone/>
            </a:pPr>
            <a:r>
              <a:rPr lang="en-US" dirty="0">
                <a:solidFill>
                  <a:srgbClr val="FFFFFF"/>
                </a:solidFill>
              </a:rPr>
              <a:t>My life </a:t>
            </a:r>
            <a:br>
              <a:rPr lang="en-US" dirty="0">
                <a:solidFill>
                  <a:srgbClr val="FFFFFF"/>
                </a:solidFill>
              </a:rPr>
            </a:br>
            <a:r>
              <a:rPr lang="en-US" dirty="0">
                <a:solidFill>
                  <a:srgbClr val="FFFFFF"/>
                </a:solidFill>
              </a:rPr>
              <a:t>came like dew </a:t>
            </a:r>
            <a:br>
              <a:rPr lang="en-US" dirty="0">
                <a:solidFill>
                  <a:srgbClr val="FFFFFF"/>
                </a:solidFill>
              </a:rPr>
            </a:br>
            <a:r>
              <a:rPr lang="en-US" dirty="0">
                <a:solidFill>
                  <a:srgbClr val="FFFFFF"/>
                </a:solidFill>
              </a:rPr>
              <a:t>disappears like dew. </a:t>
            </a:r>
            <a:br>
              <a:rPr lang="en-US" dirty="0">
                <a:solidFill>
                  <a:srgbClr val="FFFFFF"/>
                </a:solidFill>
              </a:rPr>
            </a:br>
            <a:r>
              <a:rPr lang="en-US" dirty="0">
                <a:solidFill>
                  <a:srgbClr val="FFFFFF"/>
                </a:solidFill>
              </a:rPr>
              <a:t>All of Naniwa </a:t>
            </a:r>
            <a:br>
              <a:rPr lang="en-US" dirty="0">
                <a:solidFill>
                  <a:srgbClr val="FFFFFF"/>
                </a:solidFill>
              </a:rPr>
            </a:br>
            <a:r>
              <a:rPr lang="en-US" dirty="0">
                <a:solidFill>
                  <a:srgbClr val="FFFFFF"/>
                </a:solidFill>
              </a:rPr>
              <a:t>is dream </a:t>
            </a:r>
            <a:r>
              <a:rPr lang="en-US" dirty="0" smtClean="0">
                <a:solidFill>
                  <a:srgbClr val="FFFFFF"/>
                </a:solidFill>
              </a:rPr>
              <a:t>after dream</a:t>
            </a:r>
            <a:r>
              <a:rPr lang="en-US" dirty="0">
                <a:solidFill>
                  <a:srgbClr val="FFFFFF"/>
                </a:solidFill>
              </a:rPr>
              <a:t>. </a:t>
            </a:r>
          </a:p>
        </p:txBody>
      </p:sp>
    </p:spTree>
    <p:extLst>
      <p:ext uri="{BB962C8B-B14F-4D97-AF65-F5344CB8AC3E}">
        <p14:creationId xmlns:p14="http://schemas.microsoft.com/office/powerpoint/2010/main" val="56771083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smtClean="0">
                <a:solidFill>
                  <a:schemeClr val="bg1"/>
                </a:solidFill>
              </a:rPr>
              <a:t>本の紹介</a:t>
            </a:r>
            <a:endParaRPr lang="en-US" dirty="0">
              <a:solidFill>
                <a:schemeClr val="bg1"/>
              </a:solidFill>
            </a:endParaRPr>
          </a:p>
        </p:txBody>
      </p:sp>
      <p:sp>
        <p:nvSpPr>
          <p:cNvPr id="3" name="Content Placeholder 2"/>
          <p:cNvSpPr>
            <a:spLocks noGrp="1"/>
          </p:cNvSpPr>
          <p:nvPr>
            <p:ph idx="1"/>
          </p:nvPr>
        </p:nvSpPr>
        <p:spPr>
          <a:xfrm>
            <a:off x="457200" y="1600200"/>
            <a:ext cx="5291385" cy="4525963"/>
          </a:xfrm>
        </p:spPr>
        <p:txBody>
          <a:bodyPr/>
          <a:lstStyle/>
          <a:p>
            <a:r>
              <a:rPr lang="en-US" altLang="ja-JP" dirty="0" smtClean="0">
                <a:solidFill>
                  <a:schemeClr val="bg1"/>
                </a:solidFill>
              </a:rPr>
              <a:t>『</a:t>
            </a:r>
            <a:r>
              <a:rPr lang="ja-JP" altLang="en-US" dirty="0" smtClean="0">
                <a:solidFill>
                  <a:schemeClr val="bg1"/>
                </a:solidFill>
              </a:rPr>
              <a:t>豊臣秀吉：戦国の世を統一した天下人</a:t>
            </a:r>
            <a:r>
              <a:rPr lang="en-US" altLang="ja-JP" dirty="0" smtClean="0">
                <a:solidFill>
                  <a:schemeClr val="bg1"/>
                </a:solidFill>
              </a:rPr>
              <a:t>』</a:t>
            </a:r>
          </a:p>
          <a:p>
            <a:r>
              <a:rPr lang="en-US" dirty="0" smtClean="0">
                <a:solidFill>
                  <a:schemeClr val="bg1"/>
                </a:solidFill>
              </a:rPr>
              <a:t>“</a:t>
            </a:r>
            <a:r>
              <a:rPr lang="en-US" dirty="0" err="1" smtClean="0">
                <a:solidFill>
                  <a:schemeClr val="bg1"/>
                </a:solidFill>
              </a:rPr>
              <a:t>Toyotomi</a:t>
            </a:r>
            <a:r>
              <a:rPr lang="en-US" dirty="0" smtClean="0">
                <a:solidFill>
                  <a:schemeClr val="bg1"/>
                </a:solidFill>
              </a:rPr>
              <a:t> </a:t>
            </a:r>
            <a:r>
              <a:rPr lang="en-US" dirty="0" err="1" smtClean="0">
                <a:solidFill>
                  <a:schemeClr val="bg1"/>
                </a:solidFill>
              </a:rPr>
              <a:t>Hideyoshi</a:t>
            </a:r>
            <a:r>
              <a:rPr lang="en-US" dirty="0" smtClean="0">
                <a:solidFill>
                  <a:schemeClr val="bg1"/>
                </a:solidFill>
              </a:rPr>
              <a:t>: The Man Who Unified Japan in the Sengoku Period”</a:t>
            </a:r>
          </a:p>
          <a:p>
            <a:r>
              <a:rPr lang="ja-JP" altLang="en-US" dirty="0" smtClean="0">
                <a:solidFill>
                  <a:schemeClr val="bg1"/>
                </a:solidFill>
              </a:rPr>
              <a:t>歴史の漫画</a:t>
            </a:r>
            <a:r>
              <a:rPr lang="en-US" altLang="ja-JP" dirty="0" smtClean="0">
                <a:solidFill>
                  <a:schemeClr val="bg1"/>
                </a:solidFill>
              </a:rPr>
              <a:t>(Manga History)</a:t>
            </a:r>
            <a:endParaRPr lang="en-US" dirty="0" smtClean="0">
              <a:solidFill>
                <a:schemeClr val="bg1"/>
              </a:solidFill>
            </a:endParaRPr>
          </a:p>
          <a:p>
            <a:endParaRPr lang="en-US" dirty="0">
              <a:solidFill>
                <a:schemeClr val="bg1"/>
              </a:solidFill>
            </a:endParaRPr>
          </a:p>
        </p:txBody>
      </p:sp>
      <p:pic>
        <p:nvPicPr>
          <p:cNvPr id="4" name="Picture 3" descr="boo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0491" y="1600200"/>
            <a:ext cx="2696309" cy="3737427"/>
          </a:xfrm>
          <a:prstGeom prst="rect">
            <a:avLst/>
          </a:prstGeom>
        </p:spPr>
      </p:pic>
    </p:spTree>
    <p:extLst>
      <p:ext uri="{BB962C8B-B14F-4D97-AF65-F5344CB8AC3E}">
        <p14:creationId xmlns:p14="http://schemas.microsoft.com/office/powerpoint/2010/main" val="397146295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24352"/>
            <a:ext cx="8229600" cy="1143000"/>
          </a:xfrm>
        </p:spPr>
        <p:txBody>
          <a:bodyPr/>
          <a:lstStyle/>
          <a:p>
            <a:r>
              <a:rPr lang="ja-JP" altLang="en-US" dirty="0" smtClean="0">
                <a:solidFill>
                  <a:schemeClr val="bg1"/>
                </a:solidFill>
              </a:rPr>
              <a:t>終わり</a:t>
            </a:r>
            <a:endParaRPr lang="en-US" dirty="0">
              <a:solidFill>
                <a:schemeClr val="bg1"/>
              </a:solidFill>
            </a:endParaRPr>
          </a:p>
        </p:txBody>
      </p:sp>
    </p:spTree>
    <p:extLst>
      <p:ext uri="{BB962C8B-B14F-4D97-AF65-F5344CB8AC3E}">
        <p14:creationId xmlns:p14="http://schemas.microsoft.com/office/powerpoint/2010/main" val="56771083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60638"/>
            <a:ext cx="8229600" cy="1143000"/>
          </a:xfrm>
        </p:spPr>
        <p:txBody>
          <a:bodyPr/>
          <a:lstStyle/>
          <a:p>
            <a:r>
              <a:rPr lang="ja-JP" altLang="en-US" dirty="0" smtClean="0">
                <a:solidFill>
                  <a:schemeClr val="bg1"/>
                </a:solidFill>
              </a:rPr>
              <a:t>ありがとうございます</a:t>
            </a:r>
            <a:endParaRPr lang="en-US" dirty="0">
              <a:solidFill>
                <a:schemeClr val="bg1"/>
              </a:solidFill>
            </a:endParaRPr>
          </a:p>
        </p:txBody>
      </p:sp>
    </p:spTree>
    <p:extLst>
      <p:ext uri="{BB962C8B-B14F-4D97-AF65-F5344CB8AC3E}">
        <p14:creationId xmlns:p14="http://schemas.microsoft.com/office/powerpoint/2010/main" val="381026391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Sources</a:t>
            </a:r>
            <a:endParaRPr lang="en-US" dirty="0">
              <a:solidFill>
                <a:schemeClr val="bg1"/>
              </a:solidFill>
            </a:endParaRPr>
          </a:p>
        </p:txBody>
      </p:sp>
      <p:sp>
        <p:nvSpPr>
          <p:cNvPr id="3" name="Content Placeholder 2"/>
          <p:cNvSpPr>
            <a:spLocks noGrp="1"/>
          </p:cNvSpPr>
          <p:nvPr>
            <p:ph idx="1"/>
          </p:nvPr>
        </p:nvSpPr>
        <p:spPr/>
        <p:txBody>
          <a:bodyPr>
            <a:normAutofit fontScale="55000" lnSpcReduction="20000"/>
          </a:bodyPr>
          <a:lstStyle/>
          <a:p>
            <a:r>
              <a:rPr lang="en-US" dirty="0">
                <a:solidFill>
                  <a:schemeClr val="bg1"/>
                </a:solidFill>
              </a:rPr>
              <a:t>"Map Japan Genki1" by </a:t>
            </a:r>
            <a:r>
              <a:rPr lang="en-US" dirty="0" err="1">
                <a:solidFill>
                  <a:schemeClr val="bg1"/>
                </a:solidFill>
              </a:rPr>
              <a:t>ja:User:kibayashit</a:t>
            </a:r>
            <a:r>
              <a:rPr lang="en-US" dirty="0">
                <a:solidFill>
                  <a:schemeClr val="bg1"/>
                </a:solidFill>
              </a:rPr>
              <a:t>, </a:t>
            </a:r>
            <a:r>
              <a:rPr lang="en-US" dirty="0" err="1">
                <a:solidFill>
                  <a:schemeClr val="bg1"/>
                </a:solidFill>
              </a:rPr>
              <a:t>User:Craford</a:t>
            </a:r>
            <a:r>
              <a:rPr lang="en-US" dirty="0">
                <a:solidFill>
                  <a:schemeClr val="bg1"/>
                </a:solidFill>
              </a:rPr>
              <a:t> - ja:File:Genki1.png (made by </a:t>
            </a:r>
            <a:r>
              <a:rPr lang="en-US" dirty="0" err="1">
                <a:solidFill>
                  <a:schemeClr val="bg1"/>
                </a:solidFill>
              </a:rPr>
              <a:t>ja:User:kibayashit</a:t>
            </a:r>
            <a:r>
              <a:rPr lang="en-US" dirty="0">
                <a:solidFill>
                  <a:schemeClr val="bg1"/>
                </a:solidFill>
              </a:rPr>
              <a:t>, 2004/9/20)(edited by </a:t>
            </a:r>
            <a:r>
              <a:rPr lang="en-US" dirty="0" err="1">
                <a:solidFill>
                  <a:schemeClr val="bg1"/>
                </a:solidFill>
              </a:rPr>
              <a:t>Craford</a:t>
            </a:r>
            <a:r>
              <a:rPr lang="en-US" dirty="0">
                <a:solidFill>
                  <a:schemeClr val="bg1"/>
                </a:solidFill>
              </a:rPr>
              <a:t>, 2009/10/10 ). Licensed under パブリック・ドメイン via ウィキメディア・コモンズ - https://</a:t>
            </a:r>
            <a:r>
              <a:rPr lang="en-US" dirty="0" err="1">
                <a:solidFill>
                  <a:schemeClr val="bg1"/>
                </a:solidFill>
              </a:rPr>
              <a:t>commons.wikimedia.org</a:t>
            </a:r>
            <a:r>
              <a:rPr lang="en-US" dirty="0">
                <a:solidFill>
                  <a:schemeClr val="bg1"/>
                </a:solidFill>
              </a:rPr>
              <a:t>/wiki/File:Map_Japan_Genki1.png#/media/File:Map_Japan_Genki1.png</a:t>
            </a:r>
          </a:p>
          <a:p>
            <a:r>
              <a:rPr lang="en-US" dirty="0" smtClean="0">
                <a:solidFill>
                  <a:schemeClr val="bg1"/>
                </a:solidFill>
              </a:rPr>
              <a:t>"</a:t>
            </a:r>
            <a:r>
              <a:rPr lang="en-US" dirty="0">
                <a:solidFill>
                  <a:schemeClr val="bg1"/>
                </a:solidFill>
              </a:rPr>
              <a:t>1570 wiki" by Alvin Lee - Own work. Licensed under CC BY-SA 4.0 via Commons - https://</a:t>
            </a:r>
            <a:r>
              <a:rPr lang="en-US" dirty="0" err="1">
                <a:solidFill>
                  <a:schemeClr val="bg1"/>
                </a:solidFill>
              </a:rPr>
              <a:t>commons.wikimedia.org</a:t>
            </a:r>
            <a:r>
              <a:rPr lang="en-US" dirty="0">
                <a:solidFill>
                  <a:schemeClr val="bg1"/>
                </a:solidFill>
              </a:rPr>
              <a:t>/wiki/File:1570_wiki.png#/media/File:1570_wiki.png</a:t>
            </a:r>
          </a:p>
          <a:p>
            <a:r>
              <a:rPr lang="en-US" dirty="0" smtClean="0">
                <a:solidFill>
                  <a:schemeClr val="bg1"/>
                </a:solidFill>
              </a:rPr>
              <a:t>"</a:t>
            </a:r>
            <a:r>
              <a:rPr lang="en-US" dirty="0">
                <a:solidFill>
                  <a:schemeClr val="bg1"/>
                </a:solidFill>
              </a:rPr>
              <a:t>Provinces of Japan-</a:t>
            </a:r>
            <a:r>
              <a:rPr lang="en-US" dirty="0" err="1">
                <a:solidFill>
                  <a:schemeClr val="bg1"/>
                </a:solidFill>
              </a:rPr>
              <a:t>Owari</a:t>
            </a:r>
            <a:r>
              <a:rPr lang="en-US" dirty="0">
                <a:solidFill>
                  <a:schemeClr val="bg1"/>
                </a:solidFill>
              </a:rPr>
              <a:t>" by </a:t>
            </a:r>
            <a:r>
              <a:rPr lang="en-US" dirty="0" err="1">
                <a:solidFill>
                  <a:schemeClr val="bg1"/>
                </a:solidFill>
              </a:rPr>
              <a:t>Ash_Crow</a:t>
            </a:r>
            <a:r>
              <a:rPr lang="en-US" dirty="0">
                <a:solidFill>
                  <a:schemeClr val="bg1"/>
                </a:solidFill>
              </a:rPr>
              <a:t> - Own work, based on </a:t>
            </a:r>
            <a:r>
              <a:rPr lang="en-US" dirty="0" err="1">
                <a:solidFill>
                  <a:schemeClr val="bg1"/>
                </a:solidFill>
              </a:rPr>
              <a:t>Image:Provinces</a:t>
            </a:r>
            <a:r>
              <a:rPr lang="en-US" dirty="0">
                <a:solidFill>
                  <a:schemeClr val="bg1"/>
                </a:solidFill>
              </a:rPr>
              <a:t> of </a:t>
            </a:r>
            <a:r>
              <a:rPr lang="en-US" dirty="0" err="1">
                <a:solidFill>
                  <a:schemeClr val="bg1"/>
                </a:solidFill>
              </a:rPr>
              <a:t>Japan.svg</a:t>
            </a:r>
            <a:r>
              <a:rPr lang="en-US" dirty="0">
                <a:solidFill>
                  <a:schemeClr val="bg1"/>
                </a:solidFill>
              </a:rPr>
              <a:t>. Licensed under CC BY 2.5 via Commons - https://</a:t>
            </a:r>
            <a:r>
              <a:rPr lang="en-US" dirty="0" err="1">
                <a:solidFill>
                  <a:schemeClr val="bg1"/>
                </a:solidFill>
              </a:rPr>
              <a:t>commons.wikimedia.org</a:t>
            </a:r>
            <a:r>
              <a:rPr lang="en-US" dirty="0">
                <a:solidFill>
                  <a:schemeClr val="bg1"/>
                </a:solidFill>
              </a:rPr>
              <a:t>/wiki/</a:t>
            </a:r>
            <a:r>
              <a:rPr lang="en-US" dirty="0" err="1">
                <a:solidFill>
                  <a:schemeClr val="bg1"/>
                </a:solidFill>
              </a:rPr>
              <a:t>File:Provinces_of_Japan-Owari.svg</a:t>
            </a:r>
            <a:r>
              <a:rPr lang="en-US" dirty="0">
                <a:solidFill>
                  <a:schemeClr val="bg1"/>
                </a:solidFill>
              </a:rPr>
              <a:t>#/media/</a:t>
            </a:r>
            <a:r>
              <a:rPr lang="en-US" dirty="0" err="1">
                <a:solidFill>
                  <a:schemeClr val="bg1"/>
                </a:solidFill>
              </a:rPr>
              <a:t>File:Provinces_of_Japan-Owari.svg</a:t>
            </a:r>
            <a:endParaRPr lang="en-US" dirty="0">
              <a:solidFill>
                <a:schemeClr val="bg1"/>
              </a:solidFill>
            </a:endParaRPr>
          </a:p>
          <a:p>
            <a:r>
              <a:rPr lang="en-US" dirty="0" smtClean="0">
                <a:solidFill>
                  <a:schemeClr val="bg1"/>
                </a:solidFill>
              </a:rPr>
              <a:t>"</a:t>
            </a:r>
            <a:r>
              <a:rPr lang="en-US" dirty="0">
                <a:solidFill>
                  <a:schemeClr val="bg1"/>
                </a:solidFill>
              </a:rPr>
              <a:t>Strings for night firing". Licensed under Public Domain via Commons - https://commons.wikimedia.org/wiki/File:Strings_for_night_firing.jpg#/media/</a:t>
            </a:r>
            <a:r>
              <a:rPr lang="en-US" dirty="0" smtClean="0">
                <a:solidFill>
                  <a:schemeClr val="bg1"/>
                </a:solidFill>
              </a:rPr>
              <a:t>File:Strings_for_night_firing.jpg</a:t>
            </a:r>
          </a:p>
          <a:p>
            <a:r>
              <a:rPr lang="en-US" dirty="0">
                <a:solidFill>
                  <a:schemeClr val="bg1"/>
                </a:solidFill>
              </a:rPr>
              <a:t>"</a:t>
            </a:r>
            <a:r>
              <a:rPr lang="en-US" dirty="0" err="1">
                <a:solidFill>
                  <a:schemeClr val="bg1"/>
                </a:solidFill>
              </a:rPr>
              <a:t>Odanobunaga</a:t>
            </a:r>
            <a:r>
              <a:rPr lang="en-US" dirty="0">
                <a:solidFill>
                  <a:schemeClr val="bg1"/>
                </a:solidFill>
              </a:rPr>
              <a:t>" by 狩野元秀 (Kano </a:t>
            </a:r>
            <a:r>
              <a:rPr lang="en-US" dirty="0" err="1">
                <a:solidFill>
                  <a:schemeClr val="bg1"/>
                </a:solidFill>
              </a:rPr>
              <a:t>Motohide</a:t>
            </a:r>
            <a:r>
              <a:rPr lang="en-US" dirty="0">
                <a:solidFill>
                  <a:schemeClr val="bg1"/>
                </a:solidFill>
              </a:rPr>
              <a:t>, ? - ?) - </a:t>
            </a:r>
            <a:r>
              <a:rPr lang="en-US" dirty="0" err="1">
                <a:solidFill>
                  <a:schemeClr val="bg1"/>
                </a:solidFill>
              </a:rPr>
              <a:t>en:Image:Odanobunaga.jpg</a:t>
            </a:r>
            <a:r>
              <a:rPr lang="en-US" dirty="0">
                <a:solidFill>
                  <a:schemeClr val="bg1"/>
                </a:solidFill>
              </a:rPr>
              <a:t>. Licensed under Public Domain via Commons - https://</a:t>
            </a:r>
            <a:r>
              <a:rPr lang="en-US" dirty="0" err="1">
                <a:solidFill>
                  <a:schemeClr val="bg1"/>
                </a:solidFill>
              </a:rPr>
              <a:t>commons.wikimedia.org</a:t>
            </a:r>
            <a:r>
              <a:rPr lang="en-US" dirty="0">
                <a:solidFill>
                  <a:schemeClr val="bg1"/>
                </a:solidFill>
              </a:rPr>
              <a:t>/wiki/</a:t>
            </a:r>
            <a:r>
              <a:rPr lang="en-US" dirty="0" err="1">
                <a:solidFill>
                  <a:schemeClr val="bg1"/>
                </a:solidFill>
              </a:rPr>
              <a:t>File:Odanobunaga.jpg</a:t>
            </a:r>
            <a:r>
              <a:rPr lang="en-US" dirty="0">
                <a:solidFill>
                  <a:schemeClr val="bg1"/>
                </a:solidFill>
              </a:rPr>
              <a:t>#/media/</a:t>
            </a:r>
            <a:r>
              <a:rPr lang="en-US" dirty="0" err="1">
                <a:solidFill>
                  <a:schemeClr val="bg1"/>
                </a:solidFill>
              </a:rPr>
              <a:t>File:Odanobunaga.jpg</a:t>
            </a:r>
            <a:endParaRPr lang="en-US" dirty="0">
              <a:solidFill>
                <a:schemeClr val="bg1"/>
              </a:solidFill>
            </a:endParaRPr>
          </a:p>
        </p:txBody>
      </p:sp>
    </p:spTree>
    <p:extLst>
      <p:ext uri="{BB962C8B-B14F-4D97-AF65-F5344CB8AC3E}">
        <p14:creationId xmlns:p14="http://schemas.microsoft.com/office/powerpoint/2010/main" val="209921077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Sources</a:t>
            </a:r>
          </a:p>
        </p:txBody>
      </p:sp>
      <p:sp>
        <p:nvSpPr>
          <p:cNvPr id="3" name="Content Placeholder 2"/>
          <p:cNvSpPr>
            <a:spLocks noGrp="1"/>
          </p:cNvSpPr>
          <p:nvPr>
            <p:ph idx="1"/>
          </p:nvPr>
        </p:nvSpPr>
        <p:spPr/>
        <p:txBody>
          <a:bodyPr>
            <a:normAutofit fontScale="55000" lnSpcReduction="20000"/>
          </a:bodyPr>
          <a:lstStyle/>
          <a:p>
            <a:r>
              <a:rPr lang="en-US" dirty="0">
                <a:solidFill>
                  <a:schemeClr val="bg1"/>
                </a:solidFill>
              </a:rPr>
              <a:t>"Nobunaga by </a:t>
            </a:r>
            <a:r>
              <a:rPr lang="en-US" dirty="0" err="1">
                <a:solidFill>
                  <a:schemeClr val="bg1"/>
                </a:solidFill>
              </a:rPr>
              <a:t>Yoshitoshi</a:t>
            </a:r>
            <a:r>
              <a:rPr lang="en-US" dirty="0">
                <a:solidFill>
                  <a:schemeClr val="bg1"/>
                </a:solidFill>
              </a:rPr>
              <a:t>" by 月岡芳年 - This image is available from the United States Library of Congress's Prints and Photographs division under the digital ID jpd.01508.This tag does not indicate the copyright status of the attached work. A normal copyright tag is still required. See </a:t>
            </a:r>
            <a:r>
              <a:rPr lang="en-US" dirty="0" err="1">
                <a:solidFill>
                  <a:schemeClr val="bg1"/>
                </a:solidFill>
              </a:rPr>
              <a:t>Commons:Licensing</a:t>
            </a:r>
            <a:r>
              <a:rPr lang="en-US" dirty="0">
                <a:solidFill>
                  <a:schemeClr val="bg1"/>
                </a:solidFill>
              </a:rPr>
              <a:t> for more </a:t>
            </a:r>
            <a:r>
              <a:rPr lang="en-US" dirty="0" smtClean="0">
                <a:solidFill>
                  <a:schemeClr val="bg1"/>
                </a:solidFill>
              </a:rPr>
              <a:t>information. Licensed </a:t>
            </a:r>
            <a:r>
              <a:rPr lang="en-US" dirty="0">
                <a:solidFill>
                  <a:schemeClr val="bg1"/>
                </a:solidFill>
              </a:rPr>
              <a:t>under パブリック・ドメイン via ウィキメディア・コモンズ - https://</a:t>
            </a:r>
            <a:r>
              <a:rPr lang="en-US" dirty="0" err="1">
                <a:solidFill>
                  <a:schemeClr val="bg1"/>
                </a:solidFill>
              </a:rPr>
              <a:t>commons.wikimedia.org</a:t>
            </a:r>
            <a:r>
              <a:rPr lang="en-US" dirty="0">
                <a:solidFill>
                  <a:schemeClr val="bg1"/>
                </a:solidFill>
              </a:rPr>
              <a:t>/wiki/</a:t>
            </a:r>
            <a:r>
              <a:rPr lang="en-US" dirty="0" err="1">
                <a:solidFill>
                  <a:schemeClr val="bg1"/>
                </a:solidFill>
              </a:rPr>
              <a:t>File:Nobunaga_by_Yoshitoshi.jpg</a:t>
            </a:r>
            <a:r>
              <a:rPr lang="en-US" dirty="0">
                <a:solidFill>
                  <a:schemeClr val="bg1"/>
                </a:solidFill>
              </a:rPr>
              <a:t>#/media/</a:t>
            </a:r>
            <a:r>
              <a:rPr lang="en-US" dirty="0" err="1">
                <a:solidFill>
                  <a:schemeClr val="bg1"/>
                </a:solidFill>
              </a:rPr>
              <a:t>File:Nobunaga_by_Yoshitoshi.jpg</a:t>
            </a:r>
            <a:endParaRPr lang="en-US" dirty="0">
              <a:solidFill>
                <a:schemeClr val="bg1"/>
              </a:solidFill>
            </a:endParaRPr>
          </a:p>
          <a:p>
            <a:r>
              <a:rPr lang="en-US" dirty="0" smtClean="0">
                <a:solidFill>
                  <a:schemeClr val="bg1"/>
                </a:solidFill>
              </a:rPr>
              <a:t>"</a:t>
            </a:r>
            <a:r>
              <a:rPr lang="en-US" dirty="0" err="1">
                <a:solidFill>
                  <a:schemeClr val="bg1"/>
                </a:solidFill>
              </a:rPr>
              <a:t>Honnoj</a:t>
            </a:r>
            <a:r>
              <a:rPr lang="en-US" dirty="0">
                <a:solidFill>
                  <a:schemeClr val="bg1"/>
                </a:solidFill>
              </a:rPr>
              <a:t>" by 渡辺延一 - ブレイズマン (talk) 10:19, 12 July 2008 (UTC). Licensed under パブリック・ドメイン via ウィキメディア・コモンズ - https://commons.wikimedia.org/wiki/File:Honnoj.jpg#/media/</a:t>
            </a:r>
            <a:r>
              <a:rPr lang="en-US" dirty="0" smtClean="0">
                <a:solidFill>
                  <a:schemeClr val="bg1"/>
                </a:solidFill>
              </a:rPr>
              <a:t>File:Honnoj.jpg</a:t>
            </a:r>
          </a:p>
          <a:p>
            <a:r>
              <a:rPr lang="en-US" dirty="0">
                <a:solidFill>
                  <a:schemeClr val="bg1"/>
                </a:solidFill>
              </a:rPr>
              <a:t>"</a:t>
            </a:r>
            <a:r>
              <a:rPr lang="en-US" dirty="0" err="1">
                <a:solidFill>
                  <a:schemeClr val="bg1"/>
                </a:solidFill>
              </a:rPr>
              <a:t>Honnoj</a:t>
            </a:r>
            <a:r>
              <a:rPr lang="en-US" dirty="0">
                <a:solidFill>
                  <a:schemeClr val="bg1"/>
                </a:solidFill>
              </a:rPr>
              <a:t> </a:t>
            </a:r>
            <a:r>
              <a:rPr lang="en-US" dirty="0" err="1">
                <a:solidFill>
                  <a:schemeClr val="bg1"/>
                </a:solidFill>
              </a:rPr>
              <a:t>Yakiuchi</a:t>
            </a:r>
            <a:r>
              <a:rPr lang="en-US" dirty="0">
                <a:solidFill>
                  <a:schemeClr val="bg1"/>
                </a:solidFill>
              </a:rPr>
              <a:t>" by 渡辺延一 - [1]. Licensed under パブリック・ドメイン via ウィキメディア・コモンズ - https://commons.wikimedia.org/wiki/File:Honnoj_Yakiuchi.jpg#/media/</a:t>
            </a:r>
            <a:r>
              <a:rPr lang="en-US" dirty="0" smtClean="0">
                <a:solidFill>
                  <a:schemeClr val="bg1"/>
                </a:solidFill>
              </a:rPr>
              <a:t>File:Honnoj_Yakiuchi.jpg</a:t>
            </a:r>
          </a:p>
          <a:p>
            <a:r>
              <a:rPr lang="en-US" dirty="0">
                <a:solidFill>
                  <a:schemeClr val="bg1"/>
                </a:solidFill>
              </a:rPr>
              <a:t>"War Council Before the Battle of Yamazaki" by </a:t>
            </a:r>
            <a:r>
              <a:rPr lang="en-US" dirty="0" err="1">
                <a:solidFill>
                  <a:schemeClr val="bg1"/>
                </a:solidFill>
              </a:rPr>
              <a:t>Sadahide</a:t>
            </a:r>
            <a:r>
              <a:rPr lang="en-US" dirty="0">
                <a:solidFill>
                  <a:schemeClr val="bg1"/>
                </a:solidFill>
              </a:rPr>
              <a:t> (1807 - 1873) - http://</a:t>
            </a:r>
            <a:r>
              <a:rPr lang="en-US" dirty="0" err="1">
                <a:solidFill>
                  <a:schemeClr val="bg1"/>
                </a:solidFill>
              </a:rPr>
              <a:t>www.fujiarts.com</a:t>
            </a:r>
            <a:r>
              <a:rPr lang="en-US" dirty="0">
                <a:solidFill>
                  <a:schemeClr val="bg1"/>
                </a:solidFill>
              </a:rPr>
              <a:t>/</a:t>
            </a:r>
            <a:r>
              <a:rPr lang="en-US" dirty="0" err="1">
                <a:solidFill>
                  <a:schemeClr val="bg1"/>
                </a:solidFill>
              </a:rPr>
              <a:t>cgi</a:t>
            </a:r>
            <a:r>
              <a:rPr lang="en-US" dirty="0">
                <a:solidFill>
                  <a:schemeClr val="bg1"/>
                </a:solidFill>
              </a:rPr>
              <a:t>-bin/</a:t>
            </a:r>
            <a:r>
              <a:rPr lang="en-US" dirty="0" err="1">
                <a:solidFill>
                  <a:schemeClr val="bg1"/>
                </a:solidFill>
              </a:rPr>
              <a:t>item.pl?item</a:t>
            </a:r>
            <a:r>
              <a:rPr lang="en-US" dirty="0">
                <a:solidFill>
                  <a:schemeClr val="bg1"/>
                </a:solidFill>
              </a:rPr>
              <a:t>=116070. Licensed under Public Domain via Commons - https://</a:t>
            </a:r>
            <a:r>
              <a:rPr lang="en-US" dirty="0" err="1">
                <a:solidFill>
                  <a:schemeClr val="bg1"/>
                </a:solidFill>
              </a:rPr>
              <a:t>commons.wikimedia.org</a:t>
            </a:r>
            <a:r>
              <a:rPr lang="en-US" dirty="0">
                <a:solidFill>
                  <a:schemeClr val="bg1"/>
                </a:solidFill>
              </a:rPr>
              <a:t>/wiki/</a:t>
            </a:r>
            <a:r>
              <a:rPr lang="en-US" dirty="0" err="1">
                <a:solidFill>
                  <a:schemeClr val="bg1"/>
                </a:solidFill>
              </a:rPr>
              <a:t>File:War_Council_Before_the_Battle_of_Yamazaki.jpg</a:t>
            </a:r>
            <a:r>
              <a:rPr lang="en-US" dirty="0">
                <a:solidFill>
                  <a:schemeClr val="bg1"/>
                </a:solidFill>
              </a:rPr>
              <a:t>#/media/</a:t>
            </a:r>
            <a:r>
              <a:rPr lang="en-US" dirty="0" err="1">
                <a:solidFill>
                  <a:schemeClr val="bg1"/>
                </a:solidFill>
              </a:rPr>
              <a:t>File:War_Council_Before_the_Battle_of_Yamazaki.jpg</a:t>
            </a:r>
            <a:endParaRPr lang="en-US" dirty="0">
              <a:solidFill>
                <a:schemeClr val="bg1"/>
              </a:solidFill>
            </a:endParaRPr>
          </a:p>
        </p:txBody>
      </p:sp>
    </p:spTree>
    <p:extLst>
      <p:ext uri="{BB962C8B-B14F-4D97-AF65-F5344CB8AC3E}">
        <p14:creationId xmlns:p14="http://schemas.microsoft.com/office/powerpoint/2010/main" val="122038845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Sources</a:t>
            </a:r>
          </a:p>
        </p:txBody>
      </p:sp>
      <p:sp>
        <p:nvSpPr>
          <p:cNvPr id="3" name="Content Placeholder 2"/>
          <p:cNvSpPr>
            <a:spLocks noGrp="1"/>
          </p:cNvSpPr>
          <p:nvPr>
            <p:ph idx="1"/>
          </p:nvPr>
        </p:nvSpPr>
        <p:spPr/>
        <p:txBody>
          <a:bodyPr>
            <a:normAutofit fontScale="55000" lnSpcReduction="20000"/>
          </a:bodyPr>
          <a:lstStyle/>
          <a:p>
            <a:r>
              <a:rPr lang="en-US" dirty="0">
                <a:solidFill>
                  <a:schemeClr val="bg1"/>
                </a:solidFill>
              </a:rPr>
              <a:t>"Battle of </a:t>
            </a:r>
            <a:r>
              <a:rPr lang="en-US" dirty="0" err="1">
                <a:solidFill>
                  <a:schemeClr val="bg1"/>
                </a:solidFill>
              </a:rPr>
              <a:t>Shizugatake</a:t>
            </a:r>
            <a:r>
              <a:rPr lang="en-US" dirty="0">
                <a:solidFill>
                  <a:schemeClr val="bg1"/>
                </a:solidFill>
              </a:rPr>
              <a:t>" by </a:t>
            </a:r>
            <a:r>
              <a:rPr lang="en-US" dirty="0" err="1">
                <a:solidFill>
                  <a:schemeClr val="bg1"/>
                </a:solidFill>
              </a:rPr>
              <a:t>Utagawa</a:t>
            </a:r>
            <a:r>
              <a:rPr lang="en-US" dirty="0">
                <a:solidFill>
                  <a:schemeClr val="bg1"/>
                </a:solidFill>
              </a:rPr>
              <a:t> </a:t>
            </a:r>
            <a:r>
              <a:rPr lang="en-US" dirty="0" err="1">
                <a:solidFill>
                  <a:schemeClr val="bg1"/>
                </a:solidFill>
              </a:rPr>
              <a:t>Toyonobu</a:t>
            </a:r>
            <a:r>
              <a:rPr lang="en-US" dirty="0">
                <a:solidFill>
                  <a:schemeClr val="bg1"/>
                </a:solidFill>
              </a:rPr>
              <a:t> (1859 - 1886)　（歌川豊宣） - http://3.bp.blogspot.com/-rksE4TiJzi8/Tcei8XdItAI/</a:t>
            </a:r>
            <a:r>
              <a:rPr lang="en-US" dirty="0" err="1">
                <a:solidFill>
                  <a:schemeClr val="bg1"/>
                </a:solidFill>
              </a:rPr>
              <a:t>AAAAAAAABzA</a:t>
            </a:r>
            <a:r>
              <a:rPr lang="en-US" dirty="0">
                <a:solidFill>
                  <a:schemeClr val="bg1"/>
                </a:solidFill>
              </a:rPr>
              <a:t>/TC6_K5ZvfJ8/s1600/880.JPG. Licensed under パブリック・ドメイン via ウィキメディア・コモンズ - https://commons.wikimedia.org/wiki/File:Battle_of_Shizugatake.jpg#/media/</a:t>
            </a:r>
            <a:r>
              <a:rPr lang="en-US" dirty="0" smtClean="0">
                <a:solidFill>
                  <a:schemeClr val="bg1"/>
                </a:solidFill>
              </a:rPr>
              <a:t>File:Battle_of_Shizugatake.jpg</a:t>
            </a:r>
          </a:p>
          <a:p>
            <a:r>
              <a:rPr lang="en-US" dirty="0">
                <a:solidFill>
                  <a:schemeClr val="bg1"/>
                </a:solidFill>
              </a:rPr>
              <a:t>"</a:t>
            </a:r>
            <a:r>
              <a:rPr lang="en-US" dirty="0" err="1">
                <a:solidFill>
                  <a:schemeClr val="bg1"/>
                </a:solidFill>
              </a:rPr>
              <a:t>Toyotomi</a:t>
            </a:r>
            <a:r>
              <a:rPr lang="en-US" dirty="0">
                <a:solidFill>
                  <a:schemeClr val="bg1"/>
                </a:solidFill>
              </a:rPr>
              <a:t> </a:t>
            </a:r>
            <a:r>
              <a:rPr lang="en-US" dirty="0" err="1">
                <a:solidFill>
                  <a:schemeClr val="bg1"/>
                </a:solidFill>
              </a:rPr>
              <a:t>hideyoshi</a:t>
            </a:r>
            <a:r>
              <a:rPr lang="en-US" dirty="0">
                <a:solidFill>
                  <a:schemeClr val="bg1"/>
                </a:solidFill>
              </a:rPr>
              <a:t>" by 不明 - http://</a:t>
            </a:r>
            <a:r>
              <a:rPr lang="en-US" dirty="0" err="1">
                <a:solidFill>
                  <a:schemeClr val="bg1"/>
                </a:solidFill>
              </a:rPr>
              <a:t>www.samurai-archives.com</a:t>
            </a:r>
            <a:r>
              <a:rPr lang="en-US" dirty="0">
                <a:solidFill>
                  <a:schemeClr val="bg1"/>
                </a:solidFill>
              </a:rPr>
              <a:t>/image/hideyo1.jpg. Licensed under パブリック・ドメイン via ウィキメディア・コモンズ - https://commons.wikimedia.org/wiki/File:Toyotomi_hideyoshi.jpg#/media/</a:t>
            </a:r>
            <a:r>
              <a:rPr lang="en-US" dirty="0" smtClean="0">
                <a:solidFill>
                  <a:schemeClr val="bg1"/>
                </a:solidFill>
              </a:rPr>
              <a:t>File:Toyotomi_hideyoshi.jpg</a:t>
            </a:r>
          </a:p>
          <a:p>
            <a:r>
              <a:rPr lang="en-US" dirty="0">
                <a:solidFill>
                  <a:schemeClr val="bg1"/>
                </a:solidFill>
              </a:rPr>
              <a:t>"</a:t>
            </a:r>
            <a:r>
              <a:rPr lang="en-US" dirty="0" err="1">
                <a:solidFill>
                  <a:schemeClr val="bg1"/>
                </a:solidFill>
              </a:rPr>
              <a:t>WakouLandingColor</a:t>
            </a:r>
            <a:r>
              <a:rPr lang="en-US" dirty="0">
                <a:solidFill>
                  <a:schemeClr val="bg1"/>
                </a:solidFill>
              </a:rPr>
              <a:t>" by 不明 - http://</a:t>
            </a:r>
            <a:r>
              <a:rPr lang="en-US" dirty="0" err="1">
                <a:solidFill>
                  <a:schemeClr val="bg1"/>
                </a:solidFill>
              </a:rPr>
              <a:t>www.cha.go.kr</a:t>
            </a:r>
            <a:r>
              <a:rPr lang="en-US" dirty="0">
                <a:solidFill>
                  <a:schemeClr val="bg1"/>
                </a:solidFill>
              </a:rPr>
              <a:t>/</a:t>
            </a:r>
            <a:r>
              <a:rPr lang="en-US" dirty="0" err="1">
                <a:solidFill>
                  <a:schemeClr val="bg1"/>
                </a:solidFill>
              </a:rPr>
              <a:t>unisearch</a:t>
            </a:r>
            <a:r>
              <a:rPr lang="en-US" dirty="0">
                <a:solidFill>
                  <a:schemeClr val="bg1"/>
                </a:solidFill>
              </a:rPr>
              <a:t>/</a:t>
            </a:r>
            <a:r>
              <a:rPr lang="en-US" dirty="0" err="1">
                <a:solidFill>
                  <a:schemeClr val="bg1"/>
                </a:solidFill>
              </a:rPr>
              <a:t>Culresult_Db_View.jsp?VdkVgwKey</a:t>
            </a:r>
            <a:r>
              <a:rPr lang="en-US" dirty="0">
                <a:solidFill>
                  <a:schemeClr val="bg1"/>
                </a:solidFill>
              </a:rPr>
              <a:t>=12,03910000,11. Licensed under パブリック・ドメイン via ウィキメディア・コモンズ - https://commons.wikimedia.org/wiki/File:WakouLandingColor.jpg#/media/</a:t>
            </a:r>
            <a:r>
              <a:rPr lang="en-US" dirty="0" smtClean="0">
                <a:solidFill>
                  <a:schemeClr val="bg1"/>
                </a:solidFill>
              </a:rPr>
              <a:t>File:WakouLandingColor.jpg</a:t>
            </a:r>
          </a:p>
          <a:p>
            <a:r>
              <a:rPr lang="en-US" dirty="0">
                <a:solidFill>
                  <a:schemeClr val="bg1"/>
                </a:solidFill>
              </a:rPr>
              <a:t>"History of Korea-1592-1597" by </a:t>
            </a:r>
            <a:r>
              <a:rPr lang="en-US" dirty="0" err="1">
                <a:solidFill>
                  <a:schemeClr val="bg1"/>
                </a:solidFill>
              </a:rPr>
              <a:t>Yug</a:t>
            </a:r>
            <a:r>
              <a:rPr lang="en-US" dirty="0">
                <a:solidFill>
                  <a:schemeClr val="bg1"/>
                </a:solidFill>
              </a:rPr>
              <a:t> - Own work. Licensed under CC0 via Commons - https://</a:t>
            </a:r>
            <a:r>
              <a:rPr lang="en-US" dirty="0" err="1">
                <a:solidFill>
                  <a:schemeClr val="bg1"/>
                </a:solidFill>
              </a:rPr>
              <a:t>commons.wikimedia.org</a:t>
            </a:r>
            <a:r>
              <a:rPr lang="en-US" dirty="0">
                <a:solidFill>
                  <a:schemeClr val="bg1"/>
                </a:solidFill>
              </a:rPr>
              <a:t>/wiki/File:History_of_Korea-1592-1597.svg#/media/File:History_of_Korea-1592-1597.svg</a:t>
            </a:r>
          </a:p>
        </p:txBody>
      </p:sp>
    </p:spTree>
    <p:extLst>
      <p:ext uri="{BB962C8B-B14F-4D97-AF65-F5344CB8AC3E}">
        <p14:creationId xmlns:p14="http://schemas.microsoft.com/office/powerpoint/2010/main" val="41025720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bg1"/>
                </a:solidFill>
              </a:rPr>
              <a:t>Sources</a:t>
            </a:r>
          </a:p>
        </p:txBody>
      </p:sp>
      <p:sp>
        <p:nvSpPr>
          <p:cNvPr id="3" name="Content Placeholder 2"/>
          <p:cNvSpPr>
            <a:spLocks noGrp="1"/>
          </p:cNvSpPr>
          <p:nvPr>
            <p:ph idx="1"/>
          </p:nvPr>
        </p:nvSpPr>
        <p:spPr/>
        <p:txBody>
          <a:bodyPr>
            <a:normAutofit fontScale="77500" lnSpcReduction="20000"/>
          </a:bodyPr>
          <a:lstStyle/>
          <a:p>
            <a:r>
              <a:rPr lang="en-US" dirty="0">
                <a:solidFill>
                  <a:schemeClr val="bg1"/>
                </a:solidFill>
              </a:rPr>
              <a:t>"Turtle boat" by I took the picture. - Own work. Licensed under GPL via Commons - https://commons.wikimedia.org/wiki/File:Turtle_boat.jpg#/media/</a:t>
            </a:r>
            <a:r>
              <a:rPr lang="en-US" dirty="0" smtClean="0">
                <a:solidFill>
                  <a:schemeClr val="bg1"/>
                </a:solidFill>
              </a:rPr>
              <a:t>File:Turtle_boat.jpg</a:t>
            </a:r>
          </a:p>
          <a:p>
            <a:r>
              <a:rPr lang="en-US" dirty="0">
                <a:solidFill>
                  <a:schemeClr val="bg1"/>
                </a:solidFill>
              </a:rPr>
              <a:t>"Tokugawa Ieyasu2" by 狩野探幽 - 大阪城天守閣. Licensed under パブリック・ドメイン via ウィキメディア・コモンズ - https://commons.wikimedia.org/wiki/File:Tokugawa_Ieyasu2.JPG#/media/File:Tokugawa_Ieyasu2.</a:t>
            </a:r>
            <a:r>
              <a:rPr lang="en-US" dirty="0" smtClean="0">
                <a:solidFill>
                  <a:schemeClr val="bg1"/>
                </a:solidFill>
              </a:rPr>
              <a:t>JPG</a:t>
            </a:r>
          </a:p>
          <a:p>
            <a:r>
              <a:rPr lang="en-US" dirty="0" smtClean="0">
                <a:solidFill>
                  <a:schemeClr val="bg1"/>
                </a:solidFill>
              </a:rPr>
              <a:t>Poem and Translation:</a:t>
            </a:r>
          </a:p>
          <a:p>
            <a:pPr marL="0" indent="0">
              <a:buNone/>
            </a:pPr>
            <a:r>
              <a:rPr lang="en-US" dirty="0">
                <a:solidFill>
                  <a:schemeClr val="bg1"/>
                </a:solidFill>
              </a:rPr>
              <a:t>http://www.samurai-archives.com/</a:t>
            </a:r>
            <a:r>
              <a:rPr lang="en-US" dirty="0" smtClean="0">
                <a:solidFill>
                  <a:schemeClr val="bg1"/>
                </a:solidFill>
              </a:rPr>
              <a:t>deathq.html</a:t>
            </a:r>
          </a:p>
          <a:p>
            <a:r>
              <a:rPr lang="en-US" dirty="0" smtClean="0">
                <a:solidFill>
                  <a:schemeClr val="bg1"/>
                </a:solidFill>
              </a:rPr>
              <a:t>Music: Sid Meier’s Civilization III: Conquests Soundtrack: Japanese Theme 2</a:t>
            </a:r>
            <a:endParaRPr lang="en-US"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192921663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dirty="0" smtClean="0">
                <a:solidFill>
                  <a:schemeClr val="bg1"/>
                </a:solidFill>
              </a:rPr>
              <a:t>戦国時代（</a:t>
            </a:r>
            <a:r>
              <a:rPr lang="en-US" altLang="ja-JP" dirty="0" smtClean="0">
                <a:solidFill>
                  <a:schemeClr val="bg1"/>
                </a:solidFill>
              </a:rPr>
              <a:t>The “Warring States” Period: 1550s-1590s</a:t>
            </a:r>
            <a:r>
              <a:rPr lang="ja-JP" altLang="en-US" dirty="0" smtClean="0">
                <a:solidFill>
                  <a:schemeClr val="bg1"/>
                </a:solidFill>
              </a:rPr>
              <a:t>）</a:t>
            </a:r>
            <a:endParaRPr lang="en-US" dirty="0">
              <a:solidFill>
                <a:schemeClr val="bg1"/>
              </a:solidFill>
            </a:endParaRPr>
          </a:p>
        </p:txBody>
      </p:sp>
      <p:pic>
        <p:nvPicPr>
          <p:cNvPr id="4" name="Content Placeholder 3" descr="Map_Japan_Genki1.png"/>
          <p:cNvPicPr>
            <a:picLocks noGrp="1" noChangeAspect="1"/>
          </p:cNvPicPr>
          <p:nvPr>
            <p:ph idx="1"/>
          </p:nvPr>
        </p:nvPicPr>
        <p:blipFill>
          <a:blip r:embed="rId2">
            <a:extLst>
              <a:ext uri="{28A0092B-C50C-407E-A947-70E740481C1C}">
                <a14:useLocalDpi xmlns:a14="http://schemas.microsoft.com/office/drawing/2010/main" val="0"/>
              </a:ext>
            </a:extLst>
          </a:blip>
          <a:srcRect t="4204" b="4204"/>
          <a:stretch>
            <a:fillRect/>
          </a:stretch>
        </p:blipFill>
        <p:spPr/>
      </p:pic>
    </p:spTree>
    <p:extLst>
      <p:ext uri="{BB962C8B-B14F-4D97-AF65-F5344CB8AC3E}">
        <p14:creationId xmlns:p14="http://schemas.microsoft.com/office/powerpoint/2010/main" val="56771083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ja-JP" altLang="en-US" dirty="0" smtClean="0">
                <a:solidFill>
                  <a:schemeClr val="bg1"/>
                </a:solidFill>
              </a:rPr>
              <a:t>えいご</a:t>
            </a:r>
            <a:r>
              <a:rPr lang="ja-JP" altLang="ja-JP" dirty="0">
                <a:solidFill>
                  <a:schemeClr val="bg1"/>
                </a:solidFill>
              </a:rPr>
              <a:t>　</a:t>
            </a:r>
            <a:r>
              <a:rPr lang="ja-JP" altLang="en-US" dirty="0" smtClean="0">
                <a:solidFill>
                  <a:schemeClr val="bg1"/>
                </a:solidFill>
              </a:rPr>
              <a:t>の　え</a:t>
            </a:r>
            <a:endParaRPr lang="en-US" dirty="0">
              <a:solidFill>
                <a:schemeClr val="bg1"/>
              </a:solidFill>
            </a:endParaRPr>
          </a:p>
        </p:txBody>
      </p:sp>
      <p:pic>
        <p:nvPicPr>
          <p:cNvPr id="6" name="Content Placeholder 5" descr="1570_wiki.png"/>
          <p:cNvPicPr>
            <a:picLocks noGrp="1" noChangeAspect="1"/>
          </p:cNvPicPr>
          <p:nvPr>
            <p:ph idx="1"/>
          </p:nvPr>
        </p:nvPicPr>
        <p:blipFill>
          <a:blip r:embed="rId2">
            <a:extLst>
              <a:ext uri="{28A0092B-C50C-407E-A947-70E740481C1C}">
                <a14:useLocalDpi xmlns:a14="http://schemas.microsoft.com/office/drawing/2010/main" val="0"/>
              </a:ext>
            </a:extLst>
          </a:blip>
          <a:srcRect t="6023" b="6023"/>
          <a:stretch>
            <a:fillRect/>
          </a:stretch>
        </p:blipFill>
        <p:spPr/>
      </p:pic>
      <p:cxnSp>
        <p:nvCxnSpPr>
          <p:cNvPr id="11" name="Straight Arrow Connector 10"/>
          <p:cNvCxnSpPr/>
          <p:nvPr/>
        </p:nvCxnSpPr>
        <p:spPr>
          <a:xfrm flipH="1">
            <a:off x="4971143" y="1124857"/>
            <a:ext cx="2322286" cy="3241524"/>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7307943" y="399144"/>
            <a:ext cx="1378857" cy="923330"/>
          </a:xfrm>
          <a:prstGeom prst="rect">
            <a:avLst/>
          </a:prstGeom>
          <a:noFill/>
        </p:spPr>
        <p:txBody>
          <a:bodyPr wrap="square" rtlCol="0">
            <a:spAutoFit/>
          </a:bodyPr>
          <a:lstStyle/>
          <a:p>
            <a:r>
              <a:rPr lang="ja-JP" altLang="en-US" dirty="0" smtClean="0">
                <a:solidFill>
                  <a:schemeClr val="bg1"/>
                </a:solidFill>
              </a:rPr>
              <a:t>これははなしのはじまりです！</a:t>
            </a:r>
            <a:endParaRPr lang="en-US" dirty="0">
              <a:solidFill>
                <a:schemeClr val="bg1"/>
              </a:solidFill>
            </a:endParaRPr>
          </a:p>
        </p:txBody>
      </p:sp>
    </p:spTree>
    <p:extLst>
      <p:ext uri="{BB962C8B-B14F-4D97-AF65-F5344CB8AC3E}">
        <p14:creationId xmlns:p14="http://schemas.microsoft.com/office/powerpoint/2010/main" val="280747382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4819"/>
            <a:ext cx="8229600" cy="1143000"/>
          </a:xfrm>
        </p:spPr>
        <p:txBody>
          <a:bodyPr/>
          <a:lstStyle/>
          <a:p>
            <a:r>
              <a:rPr lang="en-US" dirty="0" smtClean="0">
                <a:solidFill>
                  <a:schemeClr val="bg1"/>
                </a:solidFill>
              </a:rPr>
              <a:t> </a:t>
            </a:r>
            <a:r>
              <a:rPr lang="ja-JP" altLang="en-US" dirty="0" smtClean="0">
                <a:solidFill>
                  <a:schemeClr val="bg1"/>
                </a:solidFill>
              </a:rPr>
              <a:t>豊臣秀吉は　だれですか？</a:t>
            </a:r>
            <a:endParaRPr lang="en-US" dirty="0">
              <a:solidFill>
                <a:schemeClr val="bg1"/>
              </a:solidFill>
            </a:endParaRPr>
          </a:p>
        </p:txBody>
      </p:sp>
      <p:sp>
        <p:nvSpPr>
          <p:cNvPr id="3" name="Title 1"/>
          <p:cNvSpPr txBox="1">
            <a:spLocks/>
          </p:cNvSpPr>
          <p:nvPr/>
        </p:nvSpPr>
        <p:spPr>
          <a:xfrm>
            <a:off x="457200" y="3490750"/>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FFFFFF"/>
                </a:solidFill>
              </a:rPr>
              <a:t>So who is </a:t>
            </a:r>
            <a:r>
              <a:rPr lang="en-US" dirty="0" err="1" smtClean="0">
                <a:solidFill>
                  <a:srgbClr val="FFFFFF"/>
                </a:solidFill>
              </a:rPr>
              <a:t>Toyotomi</a:t>
            </a:r>
            <a:r>
              <a:rPr lang="en-US" dirty="0" smtClean="0">
                <a:solidFill>
                  <a:srgbClr val="FFFFFF"/>
                </a:solidFill>
              </a:rPr>
              <a:t> </a:t>
            </a:r>
            <a:r>
              <a:rPr lang="en-US" dirty="0" err="1" smtClean="0">
                <a:solidFill>
                  <a:srgbClr val="FFFFFF"/>
                </a:solidFill>
              </a:rPr>
              <a:t>Hideyoshi</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67758116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1904819"/>
            <a:ext cx="8229600" cy="1143000"/>
          </a:xfrm>
        </p:spPr>
        <p:txBody>
          <a:bodyPr>
            <a:normAutofit fontScale="90000"/>
          </a:bodyPr>
          <a:lstStyle/>
          <a:p>
            <a:r>
              <a:rPr lang="ja-JP" altLang="en-US" dirty="0" smtClean="0">
                <a:solidFill>
                  <a:schemeClr val="bg1"/>
                </a:solidFill>
              </a:rPr>
              <a:t>回答：戦国</a:t>
            </a:r>
            <a:r>
              <a:rPr lang="ja-JP" altLang="en-US" dirty="0">
                <a:solidFill>
                  <a:schemeClr val="bg1"/>
                </a:solidFill>
              </a:rPr>
              <a:t>の日本を統一した人です</a:t>
            </a:r>
            <a:r>
              <a:rPr lang="en-US" dirty="0">
                <a:solidFill>
                  <a:schemeClr val="bg1"/>
                </a:solidFill>
              </a:rPr>
              <a:t> </a:t>
            </a:r>
          </a:p>
        </p:txBody>
      </p:sp>
      <p:sp>
        <p:nvSpPr>
          <p:cNvPr id="5" name="Title 1"/>
          <p:cNvSpPr txBox="1">
            <a:spLocks/>
          </p:cNvSpPr>
          <p:nvPr/>
        </p:nvSpPr>
        <p:spPr>
          <a:xfrm>
            <a:off x="457200" y="3629073"/>
            <a:ext cx="8229600" cy="1143000"/>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ja-JP" dirty="0" smtClean="0">
                <a:solidFill>
                  <a:srgbClr val="FFFFFF"/>
                </a:solidFill>
              </a:rPr>
              <a:t>Brief answer: The “Great unifier” of Japan in 1580s</a:t>
            </a:r>
            <a:endParaRPr lang="en-US" dirty="0">
              <a:solidFill>
                <a:srgbClr val="FFFFFF"/>
              </a:solidFill>
            </a:endParaRPr>
          </a:p>
        </p:txBody>
      </p:sp>
      <p:pic>
        <p:nvPicPr>
          <p:cNvPr id="2" name="CIV3 Japanese theme 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73744" y="6087072"/>
            <a:ext cx="351391" cy="351391"/>
          </a:xfrm>
          <a:prstGeom prst="rect">
            <a:avLst/>
          </a:prstGeom>
        </p:spPr>
      </p:pic>
    </p:spTree>
    <p:extLst>
      <p:ext uri="{BB962C8B-B14F-4D97-AF65-F5344CB8AC3E}">
        <p14:creationId xmlns:p14="http://schemas.microsoft.com/office/powerpoint/2010/main" val="34719767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dirty="0" smtClean="0">
                <a:solidFill>
                  <a:schemeClr val="bg1"/>
                </a:solidFill>
              </a:rPr>
              <a:t>子供のなまえ：日吉丸（ひよしまる）</a:t>
            </a:r>
            <a:endParaRPr lang="en-US" dirty="0">
              <a:solidFill>
                <a:schemeClr val="bg1"/>
              </a:solidFill>
            </a:endParaRPr>
          </a:p>
        </p:txBody>
      </p:sp>
      <p:sp>
        <p:nvSpPr>
          <p:cNvPr id="3" name="Content Placeholder 2"/>
          <p:cNvSpPr>
            <a:spLocks noGrp="1"/>
          </p:cNvSpPr>
          <p:nvPr>
            <p:ph idx="1"/>
          </p:nvPr>
        </p:nvSpPr>
        <p:spPr>
          <a:xfrm>
            <a:off x="457200" y="1600200"/>
            <a:ext cx="3427978" cy="4525963"/>
          </a:xfrm>
        </p:spPr>
        <p:txBody>
          <a:bodyPr>
            <a:normAutofit/>
          </a:bodyPr>
          <a:lstStyle/>
          <a:p>
            <a:r>
              <a:rPr lang="ja-JP" altLang="en-US" dirty="0" smtClean="0">
                <a:solidFill>
                  <a:schemeClr val="bg1"/>
                </a:solidFill>
              </a:rPr>
              <a:t>尾張の国</a:t>
            </a:r>
            <a:endParaRPr lang="en-US" altLang="ja-JP" dirty="0" smtClean="0">
              <a:solidFill>
                <a:schemeClr val="bg1"/>
              </a:solidFill>
            </a:endParaRPr>
          </a:p>
          <a:p>
            <a:pPr marL="0" indent="0">
              <a:buNone/>
            </a:pPr>
            <a:r>
              <a:rPr lang="en-US" altLang="ja-JP" dirty="0" smtClean="0">
                <a:solidFill>
                  <a:schemeClr val="bg1"/>
                </a:solidFill>
              </a:rPr>
              <a:t>(Lived in the Country of </a:t>
            </a:r>
            <a:r>
              <a:rPr lang="en-US" altLang="ja-JP" dirty="0" err="1" smtClean="0">
                <a:solidFill>
                  <a:schemeClr val="bg1"/>
                </a:solidFill>
              </a:rPr>
              <a:t>Owari</a:t>
            </a:r>
            <a:r>
              <a:rPr lang="en-US" altLang="ja-JP" dirty="0" smtClean="0">
                <a:solidFill>
                  <a:schemeClr val="bg1"/>
                </a:solidFill>
              </a:rPr>
              <a:t>)</a:t>
            </a:r>
          </a:p>
          <a:p>
            <a:endParaRPr lang="en-US" dirty="0" smtClean="0">
              <a:solidFill>
                <a:schemeClr val="bg1"/>
              </a:solidFill>
            </a:endParaRPr>
          </a:p>
          <a:p>
            <a:r>
              <a:rPr lang="ja-JP" altLang="en-US" dirty="0">
                <a:solidFill>
                  <a:schemeClr val="bg1"/>
                </a:solidFill>
              </a:rPr>
              <a:t>誕生日</a:t>
            </a:r>
            <a:r>
              <a:rPr lang="ja-JP" altLang="en-US" dirty="0" smtClean="0">
                <a:solidFill>
                  <a:schemeClr val="bg1"/>
                </a:solidFill>
              </a:rPr>
              <a:t>：</a:t>
            </a:r>
            <a:endParaRPr lang="en-US" altLang="ja-JP" dirty="0" smtClean="0">
              <a:solidFill>
                <a:schemeClr val="bg1"/>
              </a:solidFill>
            </a:endParaRPr>
          </a:p>
          <a:p>
            <a:pPr marL="0" indent="0">
              <a:buNone/>
            </a:pPr>
            <a:r>
              <a:rPr lang="en-US" dirty="0" smtClean="0">
                <a:solidFill>
                  <a:schemeClr val="bg1"/>
                </a:solidFill>
              </a:rPr>
              <a:t>1536</a:t>
            </a:r>
            <a:r>
              <a:rPr lang="ja-JP" altLang="en-US" dirty="0">
                <a:solidFill>
                  <a:schemeClr val="bg1"/>
                </a:solidFill>
              </a:rPr>
              <a:t>年です</a:t>
            </a:r>
            <a:r>
              <a:rPr lang="en-US" altLang="ja-JP" dirty="0">
                <a:solidFill>
                  <a:schemeClr val="bg1"/>
                </a:solidFill>
              </a:rPr>
              <a:t> </a:t>
            </a:r>
            <a:endParaRPr lang="en-US" altLang="ja-JP" dirty="0" smtClean="0">
              <a:solidFill>
                <a:schemeClr val="bg1"/>
              </a:solidFill>
            </a:endParaRPr>
          </a:p>
          <a:p>
            <a:pPr marL="0" indent="0">
              <a:buNone/>
            </a:pPr>
            <a:r>
              <a:rPr lang="en-US" altLang="ja-JP" dirty="0" smtClean="0">
                <a:solidFill>
                  <a:schemeClr val="bg1"/>
                </a:solidFill>
              </a:rPr>
              <a:t>(</a:t>
            </a:r>
            <a:r>
              <a:rPr lang="en-US" altLang="ja-JP" dirty="0">
                <a:solidFill>
                  <a:schemeClr val="bg1"/>
                </a:solidFill>
              </a:rPr>
              <a:t>Born in 1536)</a:t>
            </a:r>
          </a:p>
          <a:p>
            <a:endParaRPr lang="en-US" dirty="0">
              <a:solidFill>
                <a:schemeClr val="bg1"/>
              </a:solidFill>
            </a:endParaRPr>
          </a:p>
        </p:txBody>
      </p:sp>
      <p:pic>
        <p:nvPicPr>
          <p:cNvPr id="5" name="Picture 4" descr="Provinces_of_Japan-Owari.svg.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3192" y="1417638"/>
            <a:ext cx="4904857" cy="5124286"/>
          </a:xfrm>
          <a:prstGeom prst="rect">
            <a:avLst/>
          </a:prstGeom>
        </p:spPr>
      </p:pic>
      <p:pic>
        <p:nvPicPr>
          <p:cNvPr id="6" name="slide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62977" y="6153478"/>
            <a:ext cx="388446" cy="388446"/>
          </a:xfrm>
          <a:prstGeom prst="rect">
            <a:avLst/>
          </a:prstGeom>
        </p:spPr>
      </p:pic>
    </p:spTree>
    <p:extLst>
      <p:ext uri="{BB962C8B-B14F-4D97-AF65-F5344CB8AC3E}">
        <p14:creationId xmlns:p14="http://schemas.microsoft.com/office/powerpoint/2010/main" val="5677108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smtClean="0">
                <a:solidFill>
                  <a:schemeClr val="bg1"/>
                </a:solidFill>
              </a:rPr>
              <a:t>子供の時</a:t>
            </a:r>
            <a:endParaRPr lang="en-US" dirty="0">
              <a:solidFill>
                <a:schemeClr val="bg1"/>
              </a:solidFill>
            </a:endParaRPr>
          </a:p>
        </p:txBody>
      </p:sp>
      <p:sp>
        <p:nvSpPr>
          <p:cNvPr id="3" name="Content Placeholder 2"/>
          <p:cNvSpPr>
            <a:spLocks noGrp="1"/>
          </p:cNvSpPr>
          <p:nvPr>
            <p:ph idx="1"/>
          </p:nvPr>
        </p:nvSpPr>
        <p:spPr>
          <a:xfrm>
            <a:off x="457200" y="1600200"/>
            <a:ext cx="4509290" cy="4525963"/>
          </a:xfrm>
        </p:spPr>
        <p:txBody>
          <a:bodyPr>
            <a:normAutofit/>
          </a:bodyPr>
          <a:lstStyle/>
          <a:p>
            <a:r>
              <a:rPr lang="ja-JP" altLang="en-US" dirty="0" smtClean="0">
                <a:solidFill>
                  <a:schemeClr val="bg1"/>
                </a:solidFill>
              </a:rPr>
              <a:t>おとうさんは　あし</a:t>
            </a:r>
            <a:r>
              <a:rPr lang="ja-JP" altLang="en-US" dirty="0">
                <a:solidFill>
                  <a:schemeClr val="bg1"/>
                </a:solidFill>
              </a:rPr>
              <a:t>が</a:t>
            </a:r>
            <a:r>
              <a:rPr lang="ja-JP" altLang="en-US" dirty="0" smtClean="0">
                <a:solidFill>
                  <a:schemeClr val="bg1"/>
                </a:solidFill>
              </a:rPr>
              <a:t>る</a:t>
            </a:r>
            <a:r>
              <a:rPr lang="en-US" altLang="ja-JP" dirty="0">
                <a:solidFill>
                  <a:schemeClr val="bg1"/>
                </a:solidFill>
              </a:rPr>
              <a:t> </a:t>
            </a:r>
            <a:r>
              <a:rPr lang="ja-JP" altLang="en-US" dirty="0" smtClean="0">
                <a:solidFill>
                  <a:schemeClr val="bg1"/>
                </a:solidFill>
              </a:rPr>
              <a:t>でしたが、</a:t>
            </a:r>
            <a:r>
              <a:rPr lang="ja-JP" altLang="en-US" dirty="0">
                <a:solidFill>
                  <a:schemeClr val="bg1"/>
                </a:solidFill>
              </a:rPr>
              <a:t>ひよし</a:t>
            </a:r>
            <a:r>
              <a:rPr lang="ja-JP" altLang="en-US" dirty="0" smtClean="0">
                <a:solidFill>
                  <a:schemeClr val="bg1"/>
                </a:solidFill>
              </a:rPr>
              <a:t>まるの</a:t>
            </a:r>
            <a:r>
              <a:rPr lang="en-US" altLang="ja-JP" dirty="0" smtClean="0">
                <a:solidFill>
                  <a:schemeClr val="bg1"/>
                </a:solidFill>
              </a:rPr>
              <a:t> </a:t>
            </a:r>
            <a:r>
              <a:rPr lang="ja-JP" altLang="en-US" dirty="0" smtClean="0">
                <a:solidFill>
                  <a:schemeClr val="bg1"/>
                </a:solidFill>
              </a:rPr>
              <a:t>六さいの</a:t>
            </a:r>
            <a:r>
              <a:rPr lang="ja-JP" altLang="en-US" dirty="0">
                <a:solidFill>
                  <a:schemeClr val="bg1"/>
                </a:solidFill>
              </a:rPr>
              <a:t>ときに　しにました。</a:t>
            </a:r>
            <a:r>
              <a:rPr lang="en-US" dirty="0">
                <a:solidFill>
                  <a:schemeClr val="bg1"/>
                </a:solidFill>
              </a:rPr>
              <a:t> </a:t>
            </a:r>
          </a:p>
          <a:p>
            <a:pPr marL="0" indent="0">
              <a:buNone/>
            </a:pPr>
            <a:r>
              <a:rPr lang="en-US" altLang="ja-JP" dirty="0">
                <a:solidFill>
                  <a:schemeClr val="bg1"/>
                </a:solidFill>
              </a:rPr>
              <a:t>Father was foot-</a:t>
            </a:r>
            <a:r>
              <a:rPr lang="en-US" altLang="ja-JP" dirty="0" smtClean="0">
                <a:solidFill>
                  <a:schemeClr val="bg1"/>
                </a:solidFill>
              </a:rPr>
              <a:t>soldier (</a:t>
            </a:r>
            <a:r>
              <a:rPr lang="en-US" altLang="ja-JP" dirty="0">
                <a:solidFill>
                  <a:schemeClr val="bg1"/>
                </a:solidFill>
              </a:rPr>
              <a:t>lower than the samurais)</a:t>
            </a:r>
            <a:r>
              <a:rPr lang="en-US" altLang="ja-JP" dirty="0" smtClean="0">
                <a:solidFill>
                  <a:schemeClr val="bg1"/>
                </a:solidFill>
              </a:rPr>
              <a:t>, but </a:t>
            </a:r>
            <a:r>
              <a:rPr lang="en-US" altLang="ja-JP" dirty="0">
                <a:solidFill>
                  <a:schemeClr val="bg1"/>
                </a:solidFill>
              </a:rPr>
              <a:t>died when </a:t>
            </a:r>
            <a:r>
              <a:rPr lang="en-US" altLang="ja-JP" dirty="0" err="1">
                <a:solidFill>
                  <a:schemeClr val="bg1"/>
                </a:solidFill>
              </a:rPr>
              <a:t>Hiyoshimaru</a:t>
            </a:r>
            <a:r>
              <a:rPr lang="en-US" altLang="ja-JP" dirty="0">
                <a:solidFill>
                  <a:schemeClr val="bg1"/>
                </a:solidFill>
              </a:rPr>
              <a:t> </a:t>
            </a:r>
            <a:r>
              <a:rPr lang="en-US" altLang="ja-JP" dirty="0" smtClean="0">
                <a:solidFill>
                  <a:schemeClr val="bg1"/>
                </a:solidFill>
              </a:rPr>
              <a:t>was </a:t>
            </a:r>
            <a:r>
              <a:rPr lang="en-US" altLang="ja-JP" dirty="0">
                <a:solidFill>
                  <a:schemeClr val="bg1"/>
                </a:solidFill>
              </a:rPr>
              <a:t>six.</a:t>
            </a:r>
          </a:p>
          <a:p>
            <a:endParaRPr lang="en-US" dirty="0">
              <a:solidFill>
                <a:schemeClr val="bg1"/>
              </a:solidFill>
            </a:endParaRPr>
          </a:p>
        </p:txBody>
      </p:sp>
      <p:pic>
        <p:nvPicPr>
          <p:cNvPr id="4" name="Picture 3" descr="800px-Strings_for_night_fir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42157" y="1600199"/>
            <a:ext cx="3446645" cy="4941627"/>
          </a:xfrm>
          <a:prstGeom prst="rect">
            <a:avLst/>
          </a:prstGeom>
        </p:spPr>
      </p:pic>
    </p:spTree>
    <p:extLst>
      <p:ext uri="{BB962C8B-B14F-4D97-AF65-F5344CB8AC3E}">
        <p14:creationId xmlns:p14="http://schemas.microsoft.com/office/powerpoint/2010/main" val="416980690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dirty="0" smtClean="0">
                <a:solidFill>
                  <a:schemeClr val="bg1"/>
                </a:solidFill>
              </a:rPr>
              <a:t>木下藤吉郎（きのした　とうきちろう）</a:t>
            </a:r>
            <a:endParaRPr lang="en-US" dirty="0">
              <a:solidFill>
                <a:schemeClr val="bg1"/>
              </a:solidFill>
            </a:endParaRPr>
          </a:p>
        </p:txBody>
      </p:sp>
      <p:sp>
        <p:nvSpPr>
          <p:cNvPr id="3" name="Content Placeholder 2"/>
          <p:cNvSpPr>
            <a:spLocks noGrp="1"/>
          </p:cNvSpPr>
          <p:nvPr>
            <p:ph idx="1"/>
          </p:nvPr>
        </p:nvSpPr>
        <p:spPr>
          <a:xfrm>
            <a:off x="306319" y="1600200"/>
            <a:ext cx="4182382" cy="4525963"/>
          </a:xfrm>
        </p:spPr>
        <p:txBody>
          <a:bodyPr>
            <a:normAutofit fontScale="77500" lnSpcReduction="20000"/>
          </a:bodyPr>
          <a:lstStyle/>
          <a:p>
            <a:r>
              <a:rPr lang="ja-JP" altLang="en-US" dirty="0">
                <a:solidFill>
                  <a:schemeClr val="bg1"/>
                </a:solidFill>
              </a:rPr>
              <a:t>おわりの</a:t>
            </a:r>
            <a:r>
              <a:rPr lang="ja-JP" altLang="en-US" dirty="0" smtClean="0">
                <a:solidFill>
                  <a:schemeClr val="bg1"/>
                </a:solidFill>
              </a:rPr>
              <a:t>大名：織田信長</a:t>
            </a:r>
            <a:endParaRPr lang="en-US" altLang="ja-JP" dirty="0" smtClean="0">
              <a:solidFill>
                <a:schemeClr val="bg1"/>
              </a:solidFill>
            </a:endParaRPr>
          </a:p>
          <a:p>
            <a:pPr marL="0" indent="0">
              <a:buNone/>
            </a:pPr>
            <a:r>
              <a:rPr lang="en-US" dirty="0" smtClean="0">
                <a:solidFill>
                  <a:schemeClr val="bg1"/>
                </a:solidFill>
              </a:rPr>
              <a:t>Daimyo, or regional ruler of the </a:t>
            </a:r>
            <a:r>
              <a:rPr lang="en-US" dirty="0" err="1" smtClean="0">
                <a:solidFill>
                  <a:schemeClr val="bg1"/>
                </a:solidFill>
              </a:rPr>
              <a:t>Owari</a:t>
            </a:r>
            <a:r>
              <a:rPr lang="en-US" dirty="0" smtClean="0">
                <a:solidFill>
                  <a:schemeClr val="bg1"/>
                </a:solidFill>
              </a:rPr>
              <a:t>, was </a:t>
            </a:r>
            <a:r>
              <a:rPr lang="en-US" dirty="0" err="1" smtClean="0">
                <a:solidFill>
                  <a:schemeClr val="bg1"/>
                </a:solidFill>
              </a:rPr>
              <a:t>Oda</a:t>
            </a:r>
            <a:r>
              <a:rPr lang="en-US" dirty="0" smtClean="0">
                <a:solidFill>
                  <a:schemeClr val="bg1"/>
                </a:solidFill>
              </a:rPr>
              <a:t> Nobunaga (Man on the right)</a:t>
            </a:r>
          </a:p>
          <a:p>
            <a:endParaRPr lang="en-US" dirty="0" smtClean="0">
              <a:solidFill>
                <a:schemeClr val="bg1"/>
              </a:solidFill>
            </a:endParaRPr>
          </a:p>
          <a:p>
            <a:pPr marL="0" indent="0">
              <a:buNone/>
            </a:pPr>
            <a:endParaRPr lang="en-US" dirty="0" smtClean="0">
              <a:solidFill>
                <a:schemeClr val="bg1"/>
              </a:solidFill>
            </a:endParaRPr>
          </a:p>
          <a:p>
            <a:r>
              <a:rPr lang="ja-JP" altLang="en-US" dirty="0" smtClean="0">
                <a:solidFill>
                  <a:schemeClr val="bg1"/>
                </a:solidFill>
              </a:rPr>
              <a:t>さむらいになって、なまえも</a:t>
            </a:r>
            <a:r>
              <a:rPr lang="en-US" altLang="ja-JP" dirty="0">
                <a:solidFill>
                  <a:schemeClr val="bg1"/>
                </a:solidFill>
              </a:rPr>
              <a:t> </a:t>
            </a:r>
            <a:r>
              <a:rPr lang="ja-JP" altLang="en-US" dirty="0" smtClean="0">
                <a:solidFill>
                  <a:schemeClr val="bg1"/>
                </a:solidFill>
              </a:rPr>
              <a:t>木下</a:t>
            </a:r>
            <a:r>
              <a:rPr lang="ja-JP" altLang="en-US" dirty="0">
                <a:solidFill>
                  <a:schemeClr val="bg1"/>
                </a:solidFill>
              </a:rPr>
              <a:t>藤</a:t>
            </a:r>
            <a:r>
              <a:rPr lang="ja-JP" altLang="en-US" dirty="0" smtClean="0">
                <a:solidFill>
                  <a:schemeClr val="bg1"/>
                </a:solidFill>
              </a:rPr>
              <a:t>吉郎に　なりました</a:t>
            </a:r>
            <a:r>
              <a:rPr lang="en-US" dirty="0" smtClean="0">
                <a:solidFill>
                  <a:schemeClr val="bg1"/>
                </a:solidFill>
              </a:rPr>
              <a:t> </a:t>
            </a:r>
          </a:p>
          <a:p>
            <a:pPr marL="0" indent="0">
              <a:buNone/>
            </a:pPr>
            <a:r>
              <a:rPr lang="en-US" dirty="0" smtClean="0">
                <a:solidFill>
                  <a:schemeClr val="bg1"/>
                </a:solidFill>
              </a:rPr>
              <a:t>Nobunaga made him samurai, and gave him a new name, Kinoshita </a:t>
            </a:r>
            <a:r>
              <a:rPr lang="en-US" dirty="0" err="1" smtClean="0">
                <a:solidFill>
                  <a:schemeClr val="bg1"/>
                </a:solidFill>
              </a:rPr>
              <a:t>Toukichiro</a:t>
            </a:r>
            <a:endParaRPr lang="en-US" dirty="0">
              <a:solidFill>
                <a:schemeClr val="bg1"/>
              </a:solidFill>
            </a:endParaRPr>
          </a:p>
        </p:txBody>
      </p:sp>
      <p:pic>
        <p:nvPicPr>
          <p:cNvPr id="4" name="Picture 3" descr="Odanobunaga.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2700" y="1600200"/>
            <a:ext cx="3804100" cy="4449241"/>
          </a:xfrm>
          <a:prstGeom prst="rect">
            <a:avLst/>
          </a:prstGeom>
        </p:spPr>
      </p:pic>
      <p:pic>
        <p:nvPicPr>
          <p:cNvPr id="5" name="slide 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94335" y="6049442"/>
            <a:ext cx="338818" cy="338818"/>
          </a:xfrm>
          <a:prstGeom prst="rect">
            <a:avLst/>
          </a:prstGeom>
        </p:spPr>
      </p:pic>
    </p:spTree>
    <p:extLst>
      <p:ext uri="{BB962C8B-B14F-4D97-AF65-F5344CB8AC3E}">
        <p14:creationId xmlns:p14="http://schemas.microsoft.com/office/powerpoint/2010/main" val="5677108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533</TotalTime>
  <Words>969</Words>
  <Application>Microsoft Macintosh PowerPoint</Application>
  <PresentationFormat>On-screen Show (4:3)</PresentationFormat>
  <Paragraphs>114</Paragraphs>
  <Slides>25</Slides>
  <Notes>0</Notes>
  <HiddenSlides>0</HiddenSlides>
  <MMClips>6</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豊臣秀吉（とよとみ　ひでよし）</vt:lpstr>
      <vt:lpstr>本の紹介</vt:lpstr>
      <vt:lpstr>戦国時代（The “Warring States” Period: 1550s-1590s）</vt:lpstr>
      <vt:lpstr>えいご　の　え</vt:lpstr>
      <vt:lpstr> 豊臣秀吉は　だれですか？</vt:lpstr>
      <vt:lpstr>回答：戦国の日本を統一した人です </vt:lpstr>
      <vt:lpstr>子供のなまえ：日吉丸（ひよしまる）</vt:lpstr>
      <vt:lpstr>子供の時</vt:lpstr>
      <vt:lpstr>木下藤吉郎（きのした　とうきちろう）</vt:lpstr>
      <vt:lpstr>羽柴秀吉（はしば　ひでよし）</vt:lpstr>
      <vt:lpstr>本能寺の変(Honnō-ji Incident)</vt:lpstr>
      <vt:lpstr>本能寺の変(Honnō-ji Incident)</vt:lpstr>
      <vt:lpstr>羽柴秀吉（はしば　ひでよし）</vt:lpstr>
      <vt:lpstr>羽柴秀吉（はしば　ひでよし）</vt:lpstr>
      <vt:lpstr>豊臣秀吉（とよとみ　ひでよし）</vt:lpstr>
      <vt:lpstr>豊臣秀吉（とよとみ　ひでよし）</vt:lpstr>
      <vt:lpstr>でも…</vt:lpstr>
      <vt:lpstr>秀吉の死(し, Death)</vt:lpstr>
      <vt:lpstr>じせい の うた (Death Poem)</vt:lpstr>
      <vt:lpstr>終わり</vt:lpstr>
      <vt:lpstr>ありがとうございます</vt:lpstr>
      <vt:lpstr>Sources</vt:lpstr>
      <vt:lpstr>Sources</vt:lpstr>
      <vt:lpstr>Sources</vt:lpstr>
      <vt:lpstr>Sources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Zhixing Zhang</dc:creator>
  <cp:lastModifiedBy>Zhixing Zhang</cp:lastModifiedBy>
  <cp:revision>44</cp:revision>
  <dcterms:created xsi:type="dcterms:W3CDTF">2015-11-29T20:03:52Z</dcterms:created>
  <dcterms:modified xsi:type="dcterms:W3CDTF">2015-12-03T21:47:36Z</dcterms:modified>
</cp:coreProperties>
</file>