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60" r:id="rId4"/>
    <p:sldId id="257" r:id="rId5"/>
    <p:sldId id="258" r:id="rId6"/>
    <p:sldId id="259" r:id="rId7"/>
    <p:sldId id="263" r:id="rId8"/>
    <p:sldId id="264" r:id="rId9"/>
    <p:sldId id="266" r:id="rId10"/>
    <p:sldId id="261" r:id="rId11"/>
    <p:sldId id="262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13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60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780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378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62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790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324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6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771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52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122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95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F8C2F-B471-4957-A35C-A6A510FD2CE0}" type="datetimeFigureOut">
              <a:rPr lang="en-US" smtClean="0"/>
              <a:t>12/2/2015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1C0E6-AD4C-4E4C-96C2-35430E68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382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52600"/>
            <a:ext cx="8229600" cy="1143000"/>
          </a:xfrm>
        </p:spPr>
        <p:txBody>
          <a:bodyPr>
            <a:normAutofit/>
          </a:bodyPr>
          <a:lstStyle/>
          <a:p>
            <a:r>
              <a:rPr lang="ja-JP" altLang="en-US" sz="6000" dirty="0"/>
              <a:t>かえ</a:t>
            </a:r>
            <a:r>
              <a:rPr lang="ja-JP" altLang="en-US" sz="6000" dirty="0" smtClean="0"/>
              <a:t>り</a:t>
            </a:r>
            <a:r>
              <a:rPr lang="ja-JP" altLang="en-US" sz="6000" dirty="0"/>
              <a:t>たい</a:t>
            </a:r>
            <a:endParaRPr lang="en-US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6477000" y="5955813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ティーグ・コルベック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04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" t="12637" r="1" b="4888"/>
          <a:stretch/>
        </p:blipFill>
        <p:spPr>
          <a:xfrm rot="5400000">
            <a:off x="1458842" y="-979556"/>
            <a:ext cx="6324602" cy="8740914"/>
          </a:xfrm>
        </p:spPr>
      </p:pic>
    </p:spTree>
    <p:extLst>
      <p:ext uri="{BB962C8B-B14F-4D97-AF65-F5344CB8AC3E}">
        <p14:creationId xmlns:p14="http://schemas.microsoft.com/office/powerpoint/2010/main" val="197248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8" b="10700"/>
          <a:stretch/>
        </p:blipFill>
        <p:spPr>
          <a:xfrm rot="16200000">
            <a:off x="1384705" y="-901295"/>
            <a:ext cx="6400802" cy="8660587"/>
          </a:xfrm>
        </p:spPr>
      </p:pic>
    </p:spTree>
    <p:extLst>
      <p:ext uri="{BB962C8B-B14F-4D97-AF65-F5344CB8AC3E}">
        <p14:creationId xmlns:p14="http://schemas.microsoft.com/office/powerpoint/2010/main" val="408347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0" r="7500"/>
          <a:stretch/>
        </p:blipFill>
        <p:spPr>
          <a:xfrm rot="10800000">
            <a:off x="248594" y="243404"/>
            <a:ext cx="8613648" cy="6377712"/>
          </a:xfrm>
        </p:spPr>
      </p:pic>
    </p:spTree>
    <p:extLst>
      <p:ext uri="{BB962C8B-B14F-4D97-AF65-F5344CB8AC3E}">
        <p14:creationId xmlns:p14="http://schemas.microsoft.com/office/powerpoint/2010/main" val="326088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4" r="4075"/>
          <a:stretch/>
        </p:blipFill>
        <p:spPr>
          <a:xfrm rot="10800000">
            <a:off x="177452" y="203547"/>
            <a:ext cx="8769553" cy="6400800"/>
          </a:xfrm>
        </p:spPr>
      </p:pic>
    </p:spTree>
    <p:extLst>
      <p:ext uri="{BB962C8B-B14F-4D97-AF65-F5344CB8AC3E}">
        <p14:creationId xmlns:p14="http://schemas.microsoft.com/office/powerpoint/2010/main" val="160638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997089"/>
            <a:ext cx="3581400" cy="563231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ja-JP" altLang="en-US" dirty="0" smtClean="0"/>
              <a:t>こんばん　うちにかえります。</a:t>
            </a:r>
          </a:p>
          <a:p>
            <a:r>
              <a:rPr lang="ja-JP" altLang="en-US" dirty="0" smtClean="0"/>
              <a:t>わたしは　ここがわかりません。</a:t>
            </a:r>
          </a:p>
          <a:p>
            <a:r>
              <a:rPr lang="ja-JP" altLang="en-US" dirty="0" smtClean="0"/>
              <a:t>わたしのりょうしんに　あいたい。</a:t>
            </a:r>
          </a:p>
          <a:p>
            <a:r>
              <a:rPr lang="ja-JP" altLang="en-US" dirty="0" smtClean="0"/>
              <a:t>ひとりで　じてんしゃにのりました。</a:t>
            </a:r>
          </a:p>
          <a:p>
            <a:r>
              <a:rPr lang="ja-JP" altLang="en-US" dirty="0" smtClean="0"/>
              <a:t> </a:t>
            </a:r>
          </a:p>
          <a:p>
            <a:r>
              <a:rPr lang="ja-JP" altLang="en-US" dirty="0" smtClean="0"/>
              <a:t>うちにかえります。</a:t>
            </a:r>
          </a:p>
          <a:p>
            <a:r>
              <a:rPr lang="ja-JP" altLang="en-US" dirty="0" smtClean="0"/>
              <a:t>どこであいますか。</a:t>
            </a:r>
          </a:p>
          <a:p>
            <a:r>
              <a:rPr lang="ja-JP" altLang="en-US" dirty="0" smtClean="0"/>
              <a:t>わたしとはなしてくださいませんか。</a:t>
            </a:r>
          </a:p>
          <a:p>
            <a:r>
              <a:rPr lang="ja-JP" altLang="en-US" dirty="0" smtClean="0"/>
              <a:t>わたしはききません。</a:t>
            </a:r>
          </a:p>
          <a:p>
            <a:r>
              <a:rPr lang="ja-JP" altLang="en-US" dirty="0" smtClean="0"/>
              <a:t> </a:t>
            </a:r>
          </a:p>
          <a:p>
            <a:r>
              <a:rPr lang="ja-JP" altLang="en-US" dirty="0" smtClean="0"/>
              <a:t>「じゃ、また」ともだちにいいました。</a:t>
            </a:r>
          </a:p>
          <a:p>
            <a:r>
              <a:rPr lang="ja-JP" altLang="en-US" dirty="0" smtClean="0"/>
              <a:t>あしたもいっしょにあそびませんか。</a:t>
            </a:r>
          </a:p>
          <a:p>
            <a:r>
              <a:rPr lang="ja-JP" altLang="en-US" dirty="0" smtClean="0"/>
              <a:t>まいにちはとてもたのしいです。</a:t>
            </a:r>
          </a:p>
          <a:p>
            <a:r>
              <a:rPr lang="ja-JP" altLang="en-US" dirty="0" smtClean="0"/>
              <a:t>ひとりでじてんしゃにのりました。</a:t>
            </a:r>
          </a:p>
          <a:p>
            <a:r>
              <a:rPr lang="ja-JP" altLang="en-US" dirty="0" smtClean="0"/>
              <a:t> </a:t>
            </a:r>
          </a:p>
          <a:p>
            <a:r>
              <a:rPr lang="ja-JP" altLang="en-US" dirty="0" smtClean="0"/>
              <a:t>うちにかえります。</a:t>
            </a:r>
          </a:p>
          <a:p>
            <a:r>
              <a:rPr lang="ja-JP" altLang="en-US" dirty="0" smtClean="0"/>
              <a:t>どこであいますか。</a:t>
            </a:r>
          </a:p>
          <a:p>
            <a:r>
              <a:rPr lang="ja-JP" altLang="en-US" dirty="0" smtClean="0"/>
              <a:t>わたしとはなしてくださいませんか。</a:t>
            </a:r>
          </a:p>
          <a:p>
            <a:r>
              <a:rPr lang="ja-JP" altLang="en-US" dirty="0" smtClean="0"/>
              <a:t>わたしはききません</a:t>
            </a:r>
            <a:r>
              <a:rPr lang="ja-JP" altLang="en-US" dirty="0" smtClean="0"/>
              <a:t>。</a:t>
            </a:r>
            <a:endParaRPr lang="ja-JP" alt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657600" y="304800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かし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48200" y="997089"/>
            <a:ext cx="4267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タクシー でうちにかえりました。</a:t>
            </a:r>
          </a:p>
          <a:p>
            <a:r>
              <a:rPr lang="ja-JP" altLang="en-US" dirty="0"/>
              <a:t>りょうしんにあいたい。</a:t>
            </a:r>
          </a:p>
          <a:p>
            <a:r>
              <a:rPr lang="ja-JP" altLang="en-US" dirty="0"/>
              <a:t>でも 、あいません。</a:t>
            </a:r>
          </a:p>
          <a:p>
            <a:r>
              <a:rPr lang="ja-JP" altLang="en-US" dirty="0"/>
              <a:t>しんで、うちにかえりました。</a:t>
            </a:r>
          </a:p>
          <a:p>
            <a:r>
              <a:rPr lang="ja-JP" altLang="en-US" dirty="0"/>
              <a:t> </a:t>
            </a:r>
          </a:p>
          <a:p>
            <a:r>
              <a:rPr lang="ja-JP" altLang="en-US" dirty="0"/>
              <a:t>うちにかえります。</a:t>
            </a:r>
          </a:p>
          <a:p>
            <a:r>
              <a:rPr lang="ja-JP" altLang="en-US" dirty="0"/>
              <a:t>どこであいますか。</a:t>
            </a:r>
          </a:p>
          <a:p>
            <a:r>
              <a:rPr lang="ja-JP" altLang="en-US" dirty="0"/>
              <a:t>わたしとはなしてくださいませんか。</a:t>
            </a:r>
          </a:p>
          <a:p>
            <a:r>
              <a:rPr lang="ja-JP" altLang="en-US" dirty="0"/>
              <a:t>わたしはききません。</a:t>
            </a:r>
          </a:p>
          <a:p>
            <a:r>
              <a:rPr lang="ja-JP" altLang="en-US" dirty="0"/>
              <a:t> </a:t>
            </a:r>
          </a:p>
          <a:p>
            <a:r>
              <a:rPr lang="ja-JP" altLang="en-US" dirty="0"/>
              <a:t>うちにかえります。</a:t>
            </a:r>
          </a:p>
          <a:p>
            <a:r>
              <a:rPr lang="ja-JP" altLang="en-US" dirty="0"/>
              <a:t>どこであいますか。</a:t>
            </a:r>
          </a:p>
          <a:p>
            <a:r>
              <a:rPr lang="ja-JP" altLang="en-US" dirty="0"/>
              <a:t>わたしとはなしてくださいませんか。</a:t>
            </a:r>
          </a:p>
          <a:p>
            <a:r>
              <a:rPr lang="ja-JP" altLang="en-US" dirty="0"/>
              <a:t>わたしはききません。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6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2" b="10526"/>
          <a:stretch/>
        </p:blipFill>
        <p:spPr>
          <a:xfrm rot="16200000">
            <a:off x="1458531" y="-848931"/>
            <a:ext cx="6303137" cy="861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00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2" b="11253"/>
          <a:stretch/>
        </p:blipFill>
        <p:spPr>
          <a:xfrm rot="5400000">
            <a:off x="1292576" y="-815972"/>
            <a:ext cx="6585842" cy="8457301"/>
          </a:xfrm>
        </p:spPr>
      </p:pic>
    </p:spTree>
    <p:extLst>
      <p:ext uri="{BB962C8B-B14F-4D97-AF65-F5344CB8AC3E}">
        <p14:creationId xmlns:p14="http://schemas.microsoft.com/office/powerpoint/2010/main" val="389012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0" r="7500"/>
          <a:stretch/>
        </p:blipFill>
        <p:spPr>
          <a:xfrm rot="10800000">
            <a:off x="248594" y="243404"/>
            <a:ext cx="8613648" cy="6377712"/>
          </a:xfrm>
        </p:spPr>
      </p:pic>
    </p:spTree>
    <p:extLst>
      <p:ext uri="{BB962C8B-B14F-4D97-AF65-F5344CB8AC3E}">
        <p14:creationId xmlns:p14="http://schemas.microsoft.com/office/powerpoint/2010/main" val="241238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4" r="4075"/>
          <a:stretch/>
        </p:blipFill>
        <p:spPr>
          <a:xfrm rot="10800000">
            <a:off x="177452" y="203547"/>
            <a:ext cx="8769553" cy="6400800"/>
          </a:xfrm>
        </p:spPr>
      </p:pic>
    </p:spTree>
    <p:extLst>
      <p:ext uri="{BB962C8B-B14F-4D97-AF65-F5344CB8AC3E}">
        <p14:creationId xmlns:p14="http://schemas.microsoft.com/office/powerpoint/2010/main" val="304902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7" r="13416"/>
          <a:stretch/>
        </p:blipFill>
        <p:spPr>
          <a:xfrm>
            <a:off x="228599" y="228600"/>
            <a:ext cx="8716953" cy="6324600"/>
          </a:xfrm>
        </p:spPr>
      </p:pic>
    </p:spTree>
    <p:extLst>
      <p:ext uri="{BB962C8B-B14F-4D97-AF65-F5344CB8AC3E}">
        <p14:creationId xmlns:p14="http://schemas.microsoft.com/office/powerpoint/2010/main" val="312679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73" b="10146"/>
          <a:stretch/>
        </p:blipFill>
        <p:spPr>
          <a:xfrm rot="5400000">
            <a:off x="1428960" y="-933240"/>
            <a:ext cx="6362280" cy="8610600"/>
          </a:xfrm>
        </p:spPr>
      </p:pic>
    </p:spTree>
    <p:extLst>
      <p:ext uri="{BB962C8B-B14F-4D97-AF65-F5344CB8AC3E}">
        <p14:creationId xmlns:p14="http://schemas.microsoft.com/office/powerpoint/2010/main" val="112233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0" r="7500"/>
          <a:stretch/>
        </p:blipFill>
        <p:spPr>
          <a:xfrm rot="10800000">
            <a:off x="248594" y="243404"/>
            <a:ext cx="8613648" cy="6377712"/>
          </a:xfrm>
        </p:spPr>
      </p:pic>
    </p:spTree>
    <p:extLst>
      <p:ext uri="{BB962C8B-B14F-4D97-AF65-F5344CB8AC3E}">
        <p14:creationId xmlns:p14="http://schemas.microsoft.com/office/powerpoint/2010/main" val="22688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4" r="4075"/>
          <a:stretch/>
        </p:blipFill>
        <p:spPr>
          <a:xfrm rot="10800000">
            <a:off x="177452" y="203547"/>
            <a:ext cx="8769553" cy="6400800"/>
          </a:xfrm>
        </p:spPr>
      </p:pic>
    </p:spTree>
    <p:extLst>
      <p:ext uri="{BB962C8B-B14F-4D97-AF65-F5344CB8AC3E}">
        <p14:creationId xmlns:p14="http://schemas.microsoft.com/office/powerpoint/2010/main" val="164892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69</Words>
  <Application>Microsoft Office PowerPoint</Application>
  <PresentationFormat>On-screen Show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かえりたい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Teague</dc:creator>
  <cp:lastModifiedBy>Teague</cp:lastModifiedBy>
  <cp:revision>4</cp:revision>
  <dcterms:created xsi:type="dcterms:W3CDTF">2015-11-30T05:43:08Z</dcterms:created>
  <dcterms:modified xsi:type="dcterms:W3CDTF">2015-12-03T20:31:50Z</dcterms:modified>
</cp:coreProperties>
</file>